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3.xml" ContentType="application/vnd.openxmlformats-officedocument.theme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4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theme/theme5.xml" ContentType="application/vnd.openxmlformats-officedocument.theme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theme/theme6.xml" ContentType="application/vnd.openxmlformats-officedocument.theme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theme/theme7.xml" ContentType="application/vnd.openxmlformats-officedocument.theme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theme/theme8.xml" ContentType="application/vnd.openxmlformats-officedocument.theme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theme/theme9.xml" ContentType="application/vnd.openxmlformats-officedocument.theme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theme/theme10.xml" ContentType="application/vnd.openxmlformats-officedocument.theme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heme/theme11.xml" ContentType="application/vnd.openxmlformats-officedocument.theme+xml"/>
  <Override PartName="/ppt/theme/theme12.xml" ContentType="application/vnd.openxmlformats-officedocument.theme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60" r:id="rId1"/>
    <p:sldMasterId id="2147483717" r:id="rId2"/>
    <p:sldMasterId id="2147483721" r:id="rId3"/>
    <p:sldMasterId id="2147483742" r:id="rId4"/>
    <p:sldMasterId id="2147483765" r:id="rId5"/>
    <p:sldMasterId id="2147483882" r:id="rId6"/>
    <p:sldMasterId id="2147483952" r:id="rId7"/>
    <p:sldMasterId id="2147484019" r:id="rId8"/>
    <p:sldMasterId id="2147484086" r:id="rId9"/>
    <p:sldMasterId id="2147484153" r:id="rId10"/>
  </p:sldMasterIdLst>
  <p:notesMasterIdLst>
    <p:notesMasterId r:id="rId26"/>
  </p:notesMasterIdLst>
  <p:handoutMasterIdLst>
    <p:handoutMasterId r:id="rId27"/>
  </p:handoutMasterIdLst>
  <p:sldIdLst>
    <p:sldId id="2134805807" r:id="rId11"/>
    <p:sldId id="2134807061" r:id="rId12"/>
    <p:sldId id="2134807063" r:id="rId13"/>
    <p:sldId id="2134807058" r:id="rId14"/>
    <p:sldId id="2134807059" r:id="rId15"/>
    <p:sldId id="2134807064" r:id="rId16"/>
    <p:sldId id="2134807065" r:id="rId17"/>
    <p:sldId id="2134807045" r:id="rId18"/>
    <p:sldId id="2134805983" r:id="rId19"/>
    <p:sldId id="2134807066" r:id="rId20"/>
    <p:sldId id="2134807067" r:id="rId21"/>
    <p:sldId id="2134807068" r:id="rId22"/>
    <p:sldId id="2134807081" r:id="rId23"/>
    <p:sldId id="2134807033" r:id="rId24"/>
    <p:sldId id="2134807060" r:id="rId25"/>
  </p:sldIdLst>
  <p:sldSz cx="9144000" cy="5143500" type="screen16x9"/>
  <p:notesSz cx="6889750" cy="10018713"/>
  <p:defaultTextStyle>
    <a:defPPr>
      <a:defRPr lang="ru-RU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E25114BE-B16D-43D7-8B18-7A8B06A9DED2}">
          <p14:sldIdLst>
            <p14:sldId id="2134805807"/>
            <p14:sldId id="2134807061"/>
            <p14:sldId id="2134807063"/>
            <p14:sldId id="2134807058"/>
            <p14:sldId id="2134807059"/>
            <p14:sldId id="2134807064"/>
            <p14:sldId id="2134807065"/>
            <p14:sldId id="2134807045"/>
            <p14:sldId id="2134805983"/>
            <p14:sldId id="2134807066"/>
            <p14:sldId id="2134807067"/>
            <p14:sldId id="2134807068"/>
            <p14:sldId id="2134807081"/>
            <p14:sldId id="2134807033"/>
            <p14:sldId id="2134807060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981" userDrawn="1">
          <p15:clr>
            <a:srgbClr val="A4A3A4"/>
          </p15:clr>
        </p15:guide>
        <p15:guide id="2" pos="1814" userDrawn="1">
          <p15:clr>
            <a:srgbClr val="A4A3A4"/>
          </p15:clr>
        </p15:guide>
        <p15:guide id="3" pos="158" userDrawn="1">
          <p15:clr>
            <a:srgbClr val="F26B43"/>
          </p15:clr>
        </p15:guide>
        <p15:guide id="4" orient="horz" pos="1189" userDrawn="1">
          <p15:clr>
            <a:srgbClr val="A4A3A4"/>
          </p15:clr>
        </p15:guide>
        <p15:guide id="5" pos="5602" userDrawn="1">
          <p15:clr>
            <a:srgbClr val="F26B43"/>
          </p15:clr>
        </p15:guide>
        <p15:guide id="7" orient="horz" pos="3094" userDrawn="1">
          <p15:clr>
            <a:srgbClr val="F26B43"/>
          </p15:clr>
        </p15:guide>
        <p15:guide id="8" orient="horz" pos="146" userDrawn="1">
          <p15:clr>
            <a:srgbClr val="F26B43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Дмитрий Филин" initials="ДФ" lastIdx="1" clrIdx="0">
    <p:extLst>
      <p:ext uri="{19B8F6BF-5375-455C-9EA6-DF929625EA0E}">
        <p15:presenceInfo xmlns:p15="http://schemas.microsoft.com/office/powerpoint/2012/main" userId="db7ee4639537f450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4872F0"/>
    <a:srgbClr val="000000"/>
    <a:srgbClr val="2F2FEA"/>
    <a:srgbClr val="787878"/>
    <a:srgbClr val="2F8BEA"/>
    <a:srgbClr val="3616B2"/>
    <a:srgbClr val="6488F3"/>
    <a:srgbClr val="6232F8"/>
    <a:srgbClr val="3030F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-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Средний стиль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1E4AEA4-8DFA-4A89-87EB-49C32662AFE0}" styleName="Средний стиль 2 -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F5AB1C69-6EDB-4FF4-983F-18BD219EF322}" styleName="Средний стиль 2 -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C4B1156A-380E-4F78-BDF5-A606A8083BF9}" styleName="Средний стиль 4 - акцент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4"/>
              </a:solidFill>
            </a:ln>
          </a:top>
        </a:tcBdr>
        <a:fill>
          <a:solidFill>
            <a:schemeClr val="accent4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4">
              <a:tint val="20000"/>
            </a:schemeClr>
          </a:solidFill>
        </a:fill>
      </a:tcStyle>
    </a:firstRow>
  </a:tblStyle>
  <a:tblStyle styleId="{0505E3EF-67EA-436B-97B2-0124C06EBD24}" styleName="Средний стиль 4 - акцент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3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3">
              <a:tint val="20000"/>
            </a:schemeClr>
          </a:solidFill>
        </a:fill>
      </a:tcStyle>
    </a:firstRow>
  </a:tblStyle>
  <a:tblStyle styleId="{FABFCF23-3B69-468F-B69F-88F6DE6A72F2}" styleName="Средний стиль 1 - акцент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5">
              <a:tint val="20000"/>
            </a:schemeClr>
          </a:solidFill>
        </a:fill>
      </a:tcStyle>
    </a:band1H>
    <a:band1V>
      <a:tcStyle>
        <a:tcBdr/>
        <a:fill>
          <a:solidFill>
            <a:schemeClr val="accent5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Row>
  </a:tblStyle>
  <a:tblStyle styleId="{00A15C55-8517-42AA-B614-E9B94910E393}" styleName="Средний стиль 2 - акцент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6E25E649-3F16-4E02-A733-19D2CDBF48F0}" styleName="Средний стиль 3 - акцент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27F97BB-C833-4FB7-BDE5-3F7075034690}" styleName="Themed Style 2 - Accent 5">
    <a:tblBg>
      <a:fillRef idx="3">
        <a:schemeClr val="accent5"/>
      </a:fillRef>
      <a:effectRef idx="3">
        <a:schemeClr val="accent5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5">
                <a:tint val="50000"/>
              </a:schemeClr>
            </a:lnRef>
          </a:left>
          <a:right>
            <a:lnRef idx="1">
              <a:schemeClr val="accent5">
                <a:tint val="50000"/>
              </a:schemeClr>
            </a:lnRef>
          </a:right>
          <a:top>
            <a:lnRef idx="1">
              <a:schemeClr val="accent5">
                <a:tint val="50000"/>
              </a:schemeClr>
            </a:lnRef>
          </a:top>
          <a:bottom>
            <a:lnRef idx="1">
              <a:schemeClr val="accent5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638B1855-1B75-4FBE-930C-398BA8C253C6}" styleName="Themed Style 2 - Accent 6">
    <a:tblBg>
      <a:fillRef idx="3">
        <a:schemeClr val="accent6"/>
      </a:fillRef>
      <a:effectRef idx="3">
        <a:schemeClr val="accent6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6">
                <a:tint val="50000"/>
              </a:schemeClr>
            </a:lnRef>
          </a:left>
          <a:right>
            <a:lnRef idx="1">
              <a:schemeClr val="accent6">
                <a:tint val="50000"/>
              </a:schemeClr>
            </a:lnRef>
          </a:right>
          <a:top>
            <a:lnRef idx="1">
              <a:schemeClr val="accent6">
                <a:tint val="50000"/>
              </a:schemeClr>
            </a:lnRef>
          </a:top>
          <a:bottom>
            <a:lnRef idx="1">
              <a:schemeClr val="accent6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9D7B26C5-4107-4FEC-AEDC-1716B250A1EF}" styleName="Light Style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F2DE63D5-997A-4646-A377-4702673A728D}" styleName="Light Style 2 -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72833802-FEF1-4C79-8D5D-14CF1EAF98D9}" styleName="Light Style 2 - Accent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793D81CF-94F2-401A-BA57-92F5A7B2D0C5}" styleName="Medium Style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dk1"/>
              </a:solidFill>
            </a:ln>
          </a:left>
          <a:right>
            <a:ln w="12700" cmpd="sng">
              <a:solidFill>
                <a:schemeClr val="dk1"/>
              </a:solidFill>
            </a:ln>
          </a:right>
          <a:top>
            <a:ln w="12700" cmpd="sng">
              <a:solidFill>
                <a:schemeClr val="dk1"/>
              </a:solidFill>
            </a:ln>
          </a:top>
          <a:bottom>
            <a:ln w="12700" cmpd="sng">
              <a:solidFill>
                <a:schemeClr val="dk1"/>
              </a:solidFill>
            </a:ln>
          </a:bottom>
          <a:insideH>
            <a:ln w="1270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5FD0F851-EC5A-4D38-B0AD-8093EC10F338}" styleName="Light Style 1 - Accent 5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C083E6E3-FA7D-4D7B-A595-EF9225AFEA82}" styleName="Light Style 1 - Accent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D27102A9-8310-4765-A935-A1911B00CA55}" styleName="Light Style 1 - Accent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5DA37D80-6434-44D0-A028-1B22A696006F}" styleName="Light Style 3 - Accent 2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ED083AE6-46FA-4A59-8FB0-9F97EB10719F}" styleName="Light Style 3 - Accent 4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BDBED569-4797-4DF1-A0F4-6AAB3CD982D8}" styleName="Light Style 3 - Accent 5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1FECB4D8-DB02-4DC6-A0A2-4F2EBAE1DC90}" styleName="Medium Style 1 - Accent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3">
              <a:tint val="20000"/>
            </a:schemeClr>
          </a:solidFill>
        </a:fill>
      </a:tcStyle>
    </a:band1H>
    <a:band1V>
      <a:tcStyle>
        <a:tcBdr/>
        <a:fill>
          <a:solidFill>
            <a:schemeClr val="accent3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Row>
  </a:tblStyle>
  <a:tblStyle styleId="{9DCAF9ED-07DC-4A11-8D7F-57B35C25682E}" styleName="Medium Style 1 - Accent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93296810-A885-4BE3-A3E7-6D5BEEA58F35}" styleName="Medium Style 2 - Accent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1E171933-4619-4E11-9A3F-F7608DF75F80}" styleName="Medium Style 1 - Accent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4">
              <a:tint val="20000"/>
            </a:schemeClr>
          </a:solidFill>
        </a:fill>
      </a:tcStyle>
    </a:band1H>
    <a:band1V>
      <a:tcStyle>
        <a:tcBdr/>
        <a:fill>
          <a:solidFill>
            <a:schemeClr val="accent4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5A111915-BE36-4E01-A7E5-04B1672EAD32}" styleName="Light Style 2 - Accent 5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</a:tcStyle>
    </a:band1H>
    <a:band1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1V>
    <a:band2V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5"/>
        </a:fillRef>
      </a:tcStyle>
    </a:firstRow>
  </a:tblStyle>
  <a:tblStyle styleId="{7DF18680-E054-41AD-8BC1-D1AEF772440D}" styleName="Средний стиль 2 — акцент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69C7853C-536D-4A76-A0AE-DD22124D55A5}" styleName="Стиль из темы 1 - акцент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6806" autoAdjust="0"/>
    <p:restoredTop sz="93717" autoAdjust="0"/>
  </p:normalViewPr>
  <p:slideViewPr>
    <p:cSldViewPr snapToGrid="0" snapToObjects="1">
      <p:cViewPr varScale="1">
        <p:scale>
          <a:sx n="118" d="100"/>
          <a:sy n="118" d="100"/>
        </p:scale>
        <p:origin x="208" y="1024"/>
      </p:cViewPr>
      <p:guideLst>
        <p:guide orient="horz" pos="2981"/>
        <p:guide pos="1814"/>
        <p:guide pos="158"/>
        <p:guide orient="horz" pos="1189"/>
        <p:guide pos="5602"/>
        <p:guide orient="horz" pos="3094"/>
        <p:guide orient="horz" pos="146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 snapToObjects="1" showGuides="1">
      <p:cViewPr varScale="1">
        <p:scale>
          <a:sx n="76" d="100"/>
          <a:sy n="76" d="100"/>
        </p:scale>
        <p:origin x="4002" y="11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8.xml"/><Relationship Id="rId13" Type="http://schemas.openxmlformats.org/officeDocument/2006/relationships/slide" Target="slides/slide3.xml"/><Relationship Id="rId18" Type="http://schemas.openxmlformats.org/officeDocument/2006/relationships/slide" Target="slides/slide8.xml"/><Relationship Id="rId26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1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2.xml"/><Relationship Id="rId17" Type="http://schemas.openxmlformats.org/officeDocument/2006/relationships/slide" Target="slides/slide7.xml"/><Relationship Id="rId25" Type="http://schemas.openxmlformats.org/officeDocument/2006/relationships/slide" Target="slides/slide1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6.xml"/><Relationship Id="rId20" Type="http://schemas.openxmlformats.org/officeDocument/2006/relationships/slide" Target="slides/slide10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1.xml"/><Relationship Id="rId24" Type="http://schemas.openxmlformats.org/officeDocument/2006/relationships/slide" Target="slides/slide14.xml"/><Relationship Id="rId32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5.xml"/><Relationship Id="rId23" Type="http://schemas.openxmlformats.org/officeDocument/2006/relationships/slide" Target="slides/slide13.xml"/><Relationship Id="rId28" Type="http://schemas.openxmlformats.org/officeDocument/2006/relationships/commentAuthors" Target="commentAuthors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9.xml"/><Relationship Id="rId31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4.xml"/><Relationship Id="rId22" Type="http://schemas.openxmlformats.org/officeDocument/2006/relationships/slide" Target="slides/slide12.xml"/><Relationship Id="rId27" Type="http://schemas.openxmlformats.org/officeDocument/2006/relationships/handoutMaster" Target="handoutMasters/handoutMaster1.xml"/><Relationship Id="rId30" Type="http://schemas.openxmlformats.org/officeDocument/2006/relationships/viewProps" Target="viewProps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07D9C003-F3E6-E147-AA73-639A8BFD8A30}" type="doc">
      <dgm:prSet loTypeId="urn:microsoft.com/office/officeart/2005/8/layout/arrow3" loCatId="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ru-RU"/>
        </a:p>
      </dgm:t>
    </dgm:pt>
    <dgm:pt modelId="{3DC2D6DC-1A01-FF40-B5F1-56BBBA14A20D}">
      <dgm:prSet phldrT="[Текст]"/>
      <dgm:spPr/>
      <dgm:t>
        <a:bodyPr/>
        <a:lstStyle/>
        <a:p>
          <a:r>
            <a:rPr lang="ru-RU" dirty="0"/>
            <a:t>Система 1 </a:t>
          </a:r>
        </a:p>
      </dgm:t>
    </dgm:pt>
    <dgm:pt modelId="{63DA39FB-C2C0-DB45-8345-6D8AC71F8C10}" type="parTrans" cxnId="{EBBFDA19-0FDA-A14C-8FD9-792A6350696A}">
      <dgm:prSet/>
      <dgm:spPr/>
      <dgm:t>
        <a:bodyPr/>
        <a:lstStyle/>
        <a:p>
          <a:endParaRPr lang="ru-RU"/>
        </a:p>
      </dgm:t>
    </dgm:pt>
    <dgm:pt modelId="{A7FFE6B5-EE2F-B046-881A-97FD17CDD9BF}" type="sibTrans" cxnId="{EBBFDA19-0FDA-A14C-8FD9-792A6350696A}">
      <dgm:prSet/>
      <dgm:spPr/>
      <dgm:t>
        <a:bodyPr/>
        <a:lstStyle/>
        <a:p>
          <a:endParaRPr lang="ru-RU"/>
        </a:p>
      </dgm:t>
    </dgm:pt>
    <dgm:pt modelId="{C58A591B-86F6-C242-BBE5-667CFF32D8A1}">
      <dgm:prSet phldrT="[Текст]"/>
      <dgm:spPr/>
      <dgm:t>
        <a:bodyPr/>
        <a:lstStyle/>
        <a:p>
          <a:r>
            <a:rPr lang="ru-RU" dirty="0"/>
            <a:t>Система 2</a:t>
          </a:r>
        </a:p>
      </dgm:t>
    </dgm:pt>
    <dgm:pt modelId="{50747889-AF50-F847-A6C4-4A3798161C88}" type="parTrans" cxnId="{0C268D04-0D62-634A-BB04-8E669E6BF3A7}">
      <dgm:prSet/>
      <dgm:spPr/>
      <dgm:t>
        <a:bodyPr/>
        <a:lstStyle/>
        <a:p>
          <a:endParaRPr lang="ru-RU"/>
        </a:p>
      </dgm:t>
    </dgm:pt>
    <dgm:pt modelId="{65FDDC09-D3DC-6944-86E5-9E9A9F620821}" type="sibTrans" cxnId="{0C268D04-0D62-634A-BB04-8E669E6BF3A7}">
      <dgm:prSet/>
      <dgm:spPr/>
      <dgm:t>
        <a:bodyPr/>
        <a:lstStyle/>
        <a:p>
          <a:endParaRPr lang="ru-RU"/>
        </a:p>
      </dgm:t>
    </dgm:pt>
    <dgm:pt modelId="{0F36444F-1DB9-7D45-9426-BA1B755C8845}">
      <dgm:prSet phldrT="[Текст]"/>
      <dgm:spPr/>
      <dgm:t>
        <a:bodyPr/>
        <a:lstStyle/>
        <a:p>
          <a:r>
            <a:rPr lang="ru-RU" dirty="0"/>
            <a:t>Дивергенция:</a:t>
          </a:r>
        </a:p>
      </dgm:t>
    </dgm:pt>
    <dgm:pt modelId="{A6E76BFD-A80D-7F43-A113-E85EF9B5AD1A}" type="parTrans" cxnId="{D00601A5-9D5A-BA41-82F1-76DF5C1DB68E}">
      <dgm:prSet/>
      <dgm:spPr/>
      <dgm:t>
        <a:bodyPr/>
        <a:lstStyle/>
        <a:p>
          <a:endParaRPr lang="ru-RU"/>
        </a:p>
      </dgm:t>
    </dgm:pt>
    <dgm:pt modelId="{2525346C-035B-8C4C-A042-031C9392DC9F}" type="sibTrans" cxnId="{D00601A5-9D5A-BA41-82F1-76DF5C1DB68E}">
      <dgm:prSet/>
      <dgm:spPr/>
      <dgm:t>
        <a:bodyPr/>
        <a:lstStyle/>
        <a:p>
          <a:endParaRPr lang="ru-RU"/>
        </a:p>
      </dgm:t>
    </dgm:pt>
    <dgm:pt modelId="{700934C4-9D39-CB40-81A9-9FE673839488}">
      <dgm:prSet phldrT="[Текст]"/>
      <dgm:spPr/>
      <dgm:t>
        <a:bodyPr/>
        <a:lstStyle/>
        <a:p>
          <a:r>
            <a:rPr lang="ru-RU" dirty="0"/>
            <a:t>Генерация идей</a:t>
          </a:r>
        </a:p>
      </dgm:t>
    </dgm:pt>
    <dgm:pt modelId="{3F6B2681-DD1F-524D-BEB8-B4F6BA09B2A1}" type="parTrans" cxnId="{D22A20B7-E374-6145-A330-897E288103D0}">
      <dgm:prSet/>
      <dgm:spPr/>
      <dgm:t>
        <a:bodyPr/>
        <a:lstStyle/>
        <a:p>
          <a:endParaRPr lang="ru-RU"/>
        </a:p>
      </dgm:t>
    </dgm:pt>
    <dgm:pt modelId="{72D579B6-7504-7643-9C3E-1AE95907CE44}" type="sibTrans" cxnId="{D22A20B7-E374-6145-A330-897E288103D0}">
      <dgm:prSet/>
      <dgm:spPr/>
      <dgm:t>
        <a:bodyPr/>
        <a:lstStyle/>
        <a:p>
          <a:endParaRPr lang="ru-RU"/>
        </a:p>
      </dgm:t>
    </dgm:pt>
    <dgm:pt modelId="{16CDA9E4-9BDD-3747-A15B-FB545877FAF3}">
      <dgm:prSet phldrT="[Текст]"/>
      <dgm:spPr/>
      <dgm:t>
        <a:bodyPr/>
        <a:lstStyle/>
        <a:p>
          <a:r>
            <a:rPr lang="ru-RU" dirty="0"/>
            <a:t>Мозговой штурм</a:t>
          </a:r>
        </a:p>
      </dgm:t>
    </dgm:pt>
    <dgm:pt modelId="{BAF50CED-03D4-6542-AFBF-329DDABA0559}" type="parTrans" cxnId="{F5953987-3677-3F4E-A61B-F366026E12E2}">
      <dgm:prSet/>
      <dgm:spPr/>
      <dgm:t>
        <a:bodyPr/>
        <a:lstStyle/>
        <a:p>
          <a:endParaRPr lang="ru-RU"/>
        </a:p>
      </dgm:t>
    </dgm:pt>
    <dgm:pt modelId="{A85FB026-2589-B74C-90CB-032E0E8D0A91}" type="sibTrans" cxnId="{F5953987-3677-3F4E-A61B-F366026E12E2}">
      <dgm:prSet/>
      <dgm:spPr/>
      <dgm:t>
        <a:bodyPr/>
        <a:lstStyle/>
        <a:p>
          <a:endParaRPr lang="ru-RU"/>
        </a:p>
      </dgm:t>
    </dgm:pt>
    <dgm:pt modelId="{7E3854D6-6C0F-DB43-88C9-6BEC96DE4873}">
      <dgm:prSet phldrT="[Текст]"/>
      <dgm:spPr/>
      <dgm:t>
        <a:bodyPr/>
        <a:lstStyle/>
        <a:p>
          <a:r>
            <a:rPr lang="ru-RU" dirty="0"/>
            <a:t>Разработка опций/ сценариев</a:t>
          </a:r>
        </a:p>
      </dgm:t>
    </dgm:pt>
    <dgm:pt modelId="{5DC22CF4-E423-6E44-9858-F1E2B14F1960}" type="parTrans" cxnId="{42F7A9EA-14B6-AB4F-9D90-EBB272DDF20D}">
      <dgm:prSet/>
      <dgm:spPr/>
      <dgm:t>
        <a:bodyPr/>
        <a:lstStyle/>
        <a:p>
          <a:endParaRPr lang="ru-RU"/>
        </a:p>
      </dgm:t>
    </dgm:pt>
    <dgm:pt modelId="{2FC629A8-FB4F-5C46-BF9F-CEF6F0699C5C}" type="sibTrans" cxnId="{42F7A9EA-14B6-AB4F-9D90-EBB272DDF20D}">
      <dgm:prSet/>
      <dgm:spPr/>
      <dgm:t>
        <a:bodyPr/>
        <a:lstStyle/>
        <a:p>
          <a:endParaRPr lang="ru-RU"/>
        </a:p>
      </dgm:t>
    </dgm:pt>
    <dgm:pt modelId="{578F19C6-AD27-1141-B979-9266995BB056}">
      <dgm:prSet phldrT="[Текст]"/>
      <dgm:spPr/>
      <dgm:t>
        <a:bodyPr/>
        <a:lstStyle/>
        <a:p>
          <a:r>
            <a:rPr lang="ru-RU" dirty="0"/>
            <a:t>Конвергенция</a:t>
          </a:r>
        </a:p>
      </dgm:t>
    </dgm:pt>
    <dgm:pt modelId="{96A33765-4E2E-4C49-B61E-FEAE7D943801}" type="parTrans" cxnId="{6B5D2007-5FD6-0F49-AFEF-D7DD9F3766F5}">
      <dgm:prSet/>
      <dgm:spPr/>
      <dgm:t>
        <a:bodyPr/>
        <a:lstStyle/>
        <a:p>
          <a:endParaRPr lang="ru-RU"/>
        </a:p>
      </dgm:t>
    </dgm:pt>
    <dgm:pt modelId="{7946444A-2DE3-1C43-BC8E-6E22E49646CA}" type="sibTrans" cxnId="{6B5D2007-5FD6-0F49-AFEF-D7DD9F3766F5}">
      <dgm:prSet/>
      <dgm:spPr/>
      <dgm:t>
        <a:bodyPr/>
        <a:lstStyle/>
        <a:p>
          <a:endParaRPr lang="ru-RU"/>
        </a:p>
      </dgm:t>
    </dgm:pt>
    <dgm:pt modelId="{470BB523-3B14-3E42-83AB-D4B970735782}">
      <dgm:prSet phldrT="[Текст]"/>
      <dgm:spPr/>
      <dgm:t>
        <a:bodyPr/>
        <a:lstStyle/>
        <a:p>
          <a:r>
            <a:rPr lang="ru-RU" dirty="0" err="1"/>
            <a:t>Приоритизация</a:t>
          </a:r>
          <a:endParaRPr lang="ru-RU" dirty="0"/>
        </a:p>
      </dgm:t>
    </dgm:pt>
    <dgm:pt modelId="{986CF64F-9677-8742-9CF0-0E4625FC4140}" type="parTrans" cxnId="{5AAB5E58-AF73-C544-A997-63BF4FD83621}">
      <dgm:prSet/>
      <dgm:spPr/>
      <dgm:t>
        <a:bodyPr/>
        <a:lstStyle/>
        <a:p>
          <a:endParaRPr lang="ru-RU"/>
        </a:p>
      </dgm:t>
    </dgm:pt>
    <dgm:pt modelId="{EBC0A7AF-C8C4-EC4D-B7FD-929AE9CBBA7A}" type="sibTrans" cxnId="{5AAB5E58-AF73-C544-A997-63BF4FD83621}">
      <dgm:prSet/>
      <dgm:spPr/>
      <dgm:t>
        <a:bodyPr/>
        <a:lstStyle/>
        <a:p>
          <a:endParaRPr lang="ru-RU"/>
        </a:p>
      </dgm:t>
    </dgm:pt>
    <dgm:pt modelId="{84130A3B-C856-9741-9ADD-541F7D3F3EDD}">
      <dgm:prSet phldrT="[Текст]"/>
      <dgm:spPr/>
      <dgm:t>
        <a:bodyPr/>
        <a:lstStyle/>
        <a:p>
          <a:r>
            <a:rPr lang="ru-RU" dirty="0"/>
            <a:t>Консенсус</a:t>
          </a:r>
        </a:p>
      </dgm:t>
    </dgm:pt>
    <dgm:pt modelId="{4A385252-F0D5-2441-AB88-975A1C598373}" type="parTrans" cxnId="{A030C01C-8C1E-7740-8D65-FE6A969AB689}">
      <dgm:prSet/>
      <dgm:spPr/>
      <dgm:t>
        <a:bodyPr/>
        <a:lstStyle/>
        <a:p>
          <a:endParaRPr lang="ru-RU"/>
        </a:p>
      </dgm:t>
    </dgm:pt>
    <dgm:pt modelId="{5F09BFA1-3FDB-B44E-96CD-0EC87EB7477E}" type="sibTrans" cxnId="{A030C01C-8C1E-7740-8D65-FE6A969AB689}">
      <dgm:prSet/>
      <dgm:spPr/>
      <dgm:t>
        <a:bodyPr/>
        <a:lstStyle/>
        <a:p>
          <a:endParaRPr lang="ru-RU"/>
        </a:p>
      </dgm:t>
    </dgm:pt>
    <dgm:pt modelId="{5D4376CC-2545-7843-A276-58F8E5358CB7}">
      <dgm:prSet phldrT="[Текст]"/>
      <dgm:spPr/>
      <dgm:t>
        <a:bodyPr/>
        <a:lstStyle/>
        <a:p>
          <a:r>
            <a:rPr lang="ru-RU" dirty="0"/>
            <a:t>Голосование</a:t>
          </a:r>
        </a:p>
      </dgm:t>
    </dgm:pt>
    <dgm:pt modelId="{8338A40F-F201-5442-AED6-061968C03F7B}" type="parTrans" cxnId="{AE5F0094-E3A4-0645-8C95-5CB3A337E3E4}">
      <dgm:prSet/>
      <dgm:spPr/>
      <dgm:t>
        <a:bodyPr/>
        <a:lstStyle/>
        <a:p>
          <a:endParaRPr lang="ru-RU"/>
        </a:p>
      </dgm:t>
    </dgm:pt>
    <dgm:pt modelId="{D3087834-E014-C345-8333-2C08C4940734}" type="sibTrans" cxnId="{AE5F0094-E3A4-0645-8C95-5CB3A337E3E4}">
      <dgm:prSet/>
      <dgm:spPr/>
      <dgm:t>
        <a:bodyPr/>
        <a:lstStyle/>
        <a:p>
          <a:endParaRPr lang="ru-RU"/>
        </a:p>
      </dgm:t>
    </dgm:pt>
    <dgm:pt modelId="{56BDE84E-D387-DE46-8705-42F4360D6548}" type="pres">
      <dgm:prSet presAssocID="{07D9C003-F3E6-E147-AA73-639A8BFD8A30}" presName="compositeShape" presStyleCnt="0">
        <dgm:presLayoutVars>
          <dgm:chMax val="2"/>
          <dgm:dir/>
          <dgm:resizeHandles val="exact"/>
        </dgm:presLayoutVars>
      </dgm:prSet>
      <dgm:spPr/>
    </dgm:pt>
    <dgm:pt modelId="{B506A51C-7363-A545-9978-85E5C4A159C8}" type="pres">
      <dgm:prSet presAssocID="{07D9C003-F3E6-E147-AA73-639A8BFD8A30}" presName="divider" presStyleLbl="fgShp" presStyleIdx="0" presStyleCnt="1"/>
      <dgm:spPr/>
    </dgm:pt>
    <dgm:pt modelId="{1BC2E67C-679B-7C4E-AFC0-41B3040FA8F5}" type="pres">
      <dgm:prSet presAssocID="{3DC2D6DC-1A01-FF40-B5F1-56BBBA14A20D}" presName="downArrow" presStyleLbl="node1" presStyleIdx="0" presStyleCnt="2"/>
      <dgm:spPr/>
    </dgm:pt>
    <dgm:pt modelId="{76B3A308-DC68-5D4B-B12D-2692F06D9C1E}" type="pres">
      <dgm:prSet presAssocID="{3DC2D6DC-1A01-FF40-B5F1-56BBBA14A20D}" presName="downArrowText" presStyleLbl="revTx" presStyleIdx="0" presStyleCnt="2">
        <dgm:presLayoutVars>
          <dgm:bulletEnabled val="1"/>
        </dgm:presLayoutVars>
      </dgm:prSet>
      <dgm:spPr/>
    </dgm:pt>
    <dgm:pt modelId="{0405218D-5595-0848-8B59-2086C4504914}" type="pres">
      <dgm:prSet presAssocID="{C58A591B-86F6-C242-BBE5-667CFF32D8A1}" presName="upArrow" presStyleLbl="node1" presStyleIdx="1" presStyleCnt="2"/>
      <dgm:spPr/>
    </dgm:pt>
    <dgm:pt modelId="{276DF01D-6C7A-B549-8740-17CDBBB870B3}" type="pres">
      <dgm:prSet presAssocID="{C58A591B-86F6-C242-BBE5-667CFF32D8A1}" presName="upArrowText" presStyleLbl="revTx" presStyleIdx="1" presStyleCnt="2">
        <dgm:presLayoutVars>
          <dgm:bulletEnabled val="1"/>
        </dgm:presLayoutVars>
      </dgm:prSet>
      <dgm:spPr/>
    </dgm:pt>
  </dgm:ptLst>
  <dgm:cxnLst>
    <dgm:cxn modelId="{0C268D04-0D62-634A-BB04-8E669E6BF3A7}" srcId="{07D9C003-F3E6-E147-AA73-639A8BFD8A30}" destId="{C58A591B-86F6-C242-BBE5-667CFF32D8A1}" srcOrd="1" destOrd="0" parTransId="{50747889-AF50-F847-A6C4-4A3798161C88}" sibTransId="{65FDDC09-D3DC-6944-86E5-9E9A9F620821}"/>
    <dgm:cxn modelId="{6B5D2007-5FD6-0F49-AFEF-D7DD9F3766F5}" srcId="{C58A591B-86F6-C242-BBE5-667CFF32D8A1}" destId="{578F19C6-AD27-1141-B979-9266995BB056}" srcOrd="0" destOrd="0" parTransId="{96A33765-4E2E-4C49-B61E-FEAE7D943801}" sibTransId="{7946444A-2DE3-1C43-BC8E-6E22E49646CA}"/>
    <dgm:cxn modelId="{845DD209-86AF-F24E-9076-DC7DEEE7A966}" type="presOf" srcId="{700934C4-9D39-CB40-81A9-9FE673839488}" destId="{76B3A308-DC68-5D4B-B12D-2692F06D9C1E}" srcOrd="0" destOrd="2" presId="urn:microsoft.com/office/officeart/2005/8/layout/arrow3"/>
    <dgm:cxn modelId="{EBBFDA19-0FDA-A14C-8FD9-792A6350696A}" srcId="{07D9C003-F3E6-E147-AA73-639A8BFD8A30}" destId="{3DC2D6DC-1A01-FF40-B5F1-56BBBA14A20D}" srcOrd="0" destOrd="0" parTransId="{63DA39FB-C2C0-DB45-8345-6D8AC71F8C10}" sibTransId="{A7FFE6B5-EE2F-B046-881A-97FD17CDD9BF}"/>
    <dgm:cxn modelId="{A030C01C-8C1E-7740-8D65-FE6A969AB689}" srcId="{578F19C6-AD27-1141-B979-9266995BB056}" destId="{84130A3B-C856-9741-9ADD-541F7D3F3EDD}" srcOrd="1" destOrd="0" parTransId="{4A385252-F0D5-2441-AB88-975A1C598373}" sibTransId="{5F09BFA1-3FDB-B44E-96CD-0EC87EB7477E}"/>
    <dgm:cxn modelId="{7AEBAF29-3409-2944-948B-FAFA12712755}" type="presOf" srcId="{84130A3B-C856-9741-9ADD-541F7D3F3EDD}" destId="{276DF01D-6C7A-B549-8740-17CDBBB870B3}" srcOrd="0" destOrd="3" presId="urn:microsoft.com/office/officeart/2005/8/layout/arrow3"/>
    <dgm:cxn modelId="{5AAB5E58-AF73-C544-A997-63BF4FD83621}" srcId="{578F19C6-AD27-1141-B979-9266995BB056}" destId="{470BB523-3B14-3E42-83AB-D4B970735782}" srcOrd="0" destOrd="0" parTransId="{986CF64F-9677-8742-9CF0-0E4625FC4140}" sibTransId="{EBC0A7AF-C8C4-EC4D-B7FD-929AE9CBBA7A}"/>
    <dgm:cxn modelId="{EF4FA667-5D6A-5D47-8120-B89EB41F53C6}" type="presOf" srcId="{3DC2D6DC-1A01-FF40-B5F1-56BBBA14A20D}" destId="{76B3A308-DC68-5D4B-B12D-2692F06D9C1E}" srcOrd="0" destOrd="0" presId="urn:microsoft.com/office/officeart/2005/8/layout/arrow3"/>
    <dgm:cxn modelId="{B9425872-64C2-9243-BFAD-86AA192D8FF2}" type="presOf" srcId="{0F36444F-1DB9-7D45-9426-BA1B755C8845}" destId="{76B3A308-DC68-5D4B-B12D-2692F06D9C1E}" srcOrd="0" destOrd="1" presId="urn:microsoft.com/office/officeart/2005/8/layout/arrow3"/>
    <dgm:cxn modelId="{37EAFE7B-261A-7C4D-9888-9187EF18561A}" type="presOf" srcId="{5D4376CC-2545-7843-A276-58F8E5358CB7}" destId="{276DF01D-6C7A-B549-8740-17CDBBB870B3}" srcOrd="0" destOrd="4" presId="urn:microsoft.com/office/officeart/2005/8/layout/arrow3"/>
    <dgm:cxn modelId="{F5953987-3677-3F4E-A61B-F366026E12E2}" srcId="{0F36444F-1DB9-7D45-9426-BA1B755C8845}" destId="{16CDA9E4-9BDD-3747-A15B-FB545877FAF3}" srcOrd="1" destOrd="0" parTransId="{BAF50CED-03D4-6542-AFBF-329DDABA0559}" sibTransId="{A85FB026-2589-B74C-90CB-032E0E8D0A91}"/>
    <dgm:cxn modelId="{F03E4C8D-A7B8-3C4B-827F-6B1387CC37C1}" type="presOf" srcId="{07D9C003-F3E6-E147-AA73-639A8BFD8A30}" destId="{56BDE84E-D387-DE46-8705-42F4360D6548}" srcOrd="0" destOrd="0" presId="urn:microsoft.com/office/officeart/2005/8/layout/arrow3"/>
    <dgm:cxn modelId="{AE5F0094-E3A4-0645-8C95-5CB3A337E3E4}" srcId="{578F19C6-AD27-1141-B979-9266995BB056}" destId="{5D4376CC-2545-7843-A276-58F8E5358CB7}" srcOrd="2" destOrd="0" parTransId="{8338A40F-F201-5442-AED6-061968C03F7B}" sibTransId="{D3087834-E014-C345-8333-2C08C4940734}"/>
    <dgm:cxn modelId="{A36A31A0-FAB9-EB47-8C2C-065BE86F41F9}" type="presOf" srcId="{16CDA9E4-9BDD-3747-A15B-FB545877FAF3}" destId="{76B3A308-DC68-5D4B-B12D-2692F06D9C1E}" srcOrd="0" destOrd="3" presId="urn:microsoft.com/office/officeart/2005/8/layout/arrow3"/>
    <dgm:cxn modelId="{D00601A5-9D5A-BA41-82F1-76DF5C1DB68E}" srcId="{3DC2D6DC-1A01-FF40-B5F1-56BBBA14A20D}" destId="{0F36444F-1DB9-7D45-9426-BA1B755C8845}" srcOrd="0" destOrd="0" parTransId="{A6E76BFD-A80D-7F43-A113-E85EF9B5AD1A}" sibTransId="{2525346C-035B-8C4C-A042-031C9392DC9F}"/>
    <dgm:cxn modelId="{ABCC66AC-3BB3-2B47-8EEC-787BDAFF2520}" type="presOf" srcId="{7E3854D6-6C0F-DB43-88C9-6BEC96DE4873}" destId="{76B3A308-DC68-5D4B-B12D-2692F06D9C1E}" srcOrd="0" destOrd="4" presId="urn:microsoft.com/office/officeart/2005/8/layout/arrow3"/>
    <dgm:cxn modelId="{D22A20B7-E374-6145-A330-897E288103D0}" srcId="{0F36444F-1DB9-7D45-9426-BA1B755C8845}" destId="{700934C4-9D39-CB40-81A9-9FE673839488}" srcOrd="0" destOrd="0" parTransId="{3F6B2681-DD1F-524D-BEB8-B4F6BA09B2A1}" sibTransId="{72D579B6-7504-7643-9C3E-1AE95907CE44}"/>
    <dgm:cxn modelId="{1E2639B7-2A8C-1248-966A-BB067C7C8866}" type="presOf" srcId="{C58A591B-86F6-C242-BBE5-667CFF32D8A1}" destId="{276DF01D-6C7A-B549-8740-17CDBBB870B3}" srcOrd="0" destOrd="0" presId="urn:microsoft.com/office/officeart/2005/8/layout/arrow3"/>
    <dgm:cxn modelId="{96F598E7-2A0B-234B-A59E-3E17D0E415CD}" type="presOf" srcId="{578F19C6-AD27-1141-B979-9266995BB056}" destId="{276DF01D-6C7A-B549-8740-17CDBBB870B3}" srcOrd="0" destOrd="1" presId="urn:microsoft.com/office/officeart/2005/8/layout/arrow3"/>
    <dgm:cxn modelId="{42F7A9EA-14B6-AB4F-9D90-EBB272DDF20D}" srcId="{0F36444F-1DB9-7D45-9426-BA1B755C8845}" destId="{7E3854D6-6C0F-DB43-88C9-6BEC96DE4873}" srcOrd="2" destOrd="0" parTransId="{5DC22CF4-E423-6E44-9858-F1E2B14F1960}" sibTransId="{2FC629A8-FB4F-5C46-BF9F-CEF6F0699C5C}"/>
    <dgm:cxn modelId="{408021ED-262B-B94B-925E-DA5D1A940046}" type="presOf" srcId="{470BB523-3B14-3E42-83AB-D4B970735782}" destId="{276DF01D-6C7A-B549-8740-17CDBBB870B3}" srcOrd="0" destOrd="2" presId="urn:microsoft.com/office/officeart/2005/8/layout/arrow3"/>
    <dgm:cxn modelId="{B137907A-1014-454B-936A-8F59254DE1A9}" type="presParOf" srcId="{56BDE84E-D387-DE46-8705-42F4360D6548}" destId="{B506A51C-7363-A545-9978-85E5C4A159C8}" srcOrd="0" destOrd="0" presId="urn:microsoft.com/office/officeart/2005/8/layout/arrow3"/>
    <dgm:cxn modelId="{795A3CDA-24CF-5048-8B30-8D9E6A0349DC}" type="presParOf" srcId="{56BDE84E-D387-DE46-8705-42F4360D6548}" destId="{1BC2E67C-679B-7C4E-AFC0-41B3040FA8F5}" srcOrd="1" destOrd="0" presId="urn:microsoft.com/office/officeart/2005/8/layout/arrow3"/>
    <dgm:cxn modelId="{C2CA552D-740C-8948-BED3-EABE3A6F4952}" type="presParOf" srcId="{56BDE84E-D387-DE46-8705-42F4360D6548}" destId="{76B3A308-DC68-5D4B-B12D-2692F06D9C1E}" srcOrd="2" destOrd="0" presId="urn:microsoft.com/office/officeart/2005/8/layout/arrow3"/>
    <dgm:cxn modelId="{317BDBDE-29C9-FA4D-B57D-206C3A476B5C}" type="presParOf" srcId="{56BDE84E-D387-DE46-8705-42F4360D6548}" destId="{0405218D-5595-0848-8B59-2086C4504914}" srcOrd="3" destOrd="0" presId="urn:microsoft.com/office/officeart/2005/8/layout/arrow3"/>
    <dgm:cxn modelId="{9E62C8B2-0B10-724B-B6B5-B81E543ECF28}" type="presParOf" srcId="{56BDE84E-D387-DE46-8705-42F4360D6548}" destId="{276DF01D-6C7A-B549-8740-17CDBBB870B3}" srcOrd="4" destOrd="0" presId="urn:microsoft.com/office/officeart/2005/8/layout/arrow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506A51C-7363-A545-9978-85E5C4A159C8}">
      <dsp:nvSpPr>
        <dsp:cNvPr id="0" name=""/>
        <dsp:cNvSpPr/>
      </dsp:nvSpPr>
      <dsp:spPr>
        <a:xfrm rot="21300000">
          <a:off x="495772" y="1274224"/>
          <a:ext cx="7317030" cy="640157"/>
        </a:xfrm>
        <a:prstGeom prst="mathMinus">
          <a:avLst/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BC2E67C-679B-7C4E-AFC0-41B3040FA8F5}">
      <dsp:nvSpPr>
        <dsp:cNvPr id="0" name=""/>
        <dsp:cNvSpPr/>
      </dsp:nvSpPr>
      <dsp:spPr>
        <a:xfrm>
          <a:off x="997029" y="159430"/>
          <a:ext cx="2492572" cy="1275442"/>
        </a:xfrm>
        <a:prstGeom prst="downArrow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6B3A308-DC68-5D4B-B12D-2692F06D9C1E}">
      <dsp:nvSpPr>
        <dsp:cNvPr id="0" name=""/>
        <dsp:cNvSpPr/>
      </dsp:nvSpPr>
      <dsp:spPr>
        <a:xfrm>
          <a:off x="4403545" y="0"/>
          <a:ext cx="2658744" cy="133921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13792" rIns="113792" bIns="113792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kern="1200" dirty="0"/>
            <a:t>Система 1 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ru-RU" sz="1200" kern="1200" dirty="0"/>
            <a:t>Дивергенция:</a:t>
          </a:r>
        </a:p>
        <a:p>
          <a:pPr marL="228600" lvl="2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ru-RU" sz="1200" kern="1200" dirty="0"/>
            <a:t>Генерация идей</a:t>
          </a:r>
        </a:p>
        <a:p>
          <a:pPr marL="228600" lvl="2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ru-RU" sz="1200" kern="1200" dirty="0"/>
            <a:t>Мозговой штурм</a:t>
          </a:r>
        </a:p>
        <a:p>
          <a:pPr marL="228600" lvl="2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ru-RU" sz="1200" kern="1200" dirty="0"/>
            <a:t>Разработка опций/ сценариев</a:t>
          </a:r>
        </a:p>
      </dsp:txBody>
      <dsp:txXfrm>
        <a:off x="4403545" y="0"/>
        <a:ext cx="2658744" cy="1339214"/>
      </dsp:txXfrm>
    </dsp:sp>
    <dsp:sp modelId="{0405218D-5595-0848-8B59-2086C4504914}">
      <dsp:nvSpPr>
        <dsp:cNvPr id="0" name=""/>
        <dsp:cNvSpPr/>
      </dsp:nvSpPr>
      <dsp:spPr>
        <a:xfrm>
          <a:off x="4818974" y="1753733"/>
          <a:ext cx="2492572" cy="1275442"/>
        </a:xfrm>
        <a:prstGeom prst="upArrow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276DF01D-6C7A-B549-8740-17CDBBB870B3}">
      <dsp:nvSpPr>
        <dsp:cNvPr id="0" name=""/>
        <dsp:cNvSpPr/>
      </dsp:nvSpPr>
      <dsp:spPr>
        <a:xfrm>
          <a:off x="1246286" y="1849391"/>
          <a:ext cx="2658744" cy="1339214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13792" tIns="113792" rIns="113792" bIns="113792" numCol="1" spcCol="1270" anchor="ctr" anchorCtr="0">
          <a:noAutofit/>
        </a:bodyPr>
        <a:lstStyle/>
        <a:p>
          <a:pPr marL="0" lvl="0" indent="0" algn="l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ru-RU" sz="1600" kern="1200" dirty="0"/>
            <a:t>Система 2</a:t>
          </a:r>
        </a:p>
        <a:p>
          <a:pPr marL="114300" lvl="1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ru-RU" sz="1200" kern="1200" dirty="0"/>
            <a:t>Конвергенция</a:t>
          </a:r>
        </a:p>
        <a:p>
          <a:pPr marL="228600" lvl="2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ru-RU" sz="1200" kern="1200" dirty="0" err="1"/>
            <a:t>Приоритизация</a:t>
          </a:r>
          <a:endParaRPr lang="ru-RU" sz="1200" kern="1200" dirty="0"/>
        </a:p>
        <a:p>
          <a:pPr marL="228600" lvl="2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ru-RU" sz="1200" kern="1200" dirty="0"/>
            <a:t>Консенсус</a:t>
          </a:r>
        </a:p>
        <a:p>
          <a:pPr marL="228600" lvl="2" indent="-114300" algn="l" defTabSz="5334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ru-RU" sz="1200" kern="1200" dirty="0"/>
            <a:t>Голосование</a:t>
          </a:r>
        </a:p>
      </dsp:txBody>
      <dsp:txXfrm>
        <a:off x="1246286" y="1849391"/>
        <a:ext cx="2658744" cy="1339214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arrow3">
  <dgm:title val=""/>
  <dgm:desc val=""/>
  <dgm:catLst>
    <dgm:cat type="relationship" pri="5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4" srcId="0" destId="1" srcOrd="0" destOrd="0"/>
        <dgm:cxn modelId="5" srcId="0" destId="2" srcOrd="1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clrData>
  <dgm:layoutNode name="compositeShape">
    <dgm:varLst>
      <dgm:chMax val="2"/>
      <dgm:dir/>
      <dgm:resizeHandles val="exact"/>
    </dgm:varLst>
    <dgm:alg type="composite">
      <dgm:param type="horzAlign" val="none"/>
      <dgm:param type="vertAlign" val="none"/>
    </dgm:alg>
    <dgm:shape xmlns:r="http://schemas.openxmlformats.org/officeDocument/2006/relationships" r:blip="">
      <dgm:adjLst/>
    </dgm:shape>
    <dgm:presOf/>
    <dgm:choose name="Name0">
      <dgm:if name="Name1" func="var" arg="dir" op="equ" val="norm">
        <dgm:choose name="Name2">
          <dgm:if name="Name3" axis="ch" ptType="node" func="cnt" op="gte" val="2">
            <dgm:constrLst>
              <dgm:constr type="w" for="ch" forName="divider" refType="w"/>
              <dgm:constr type="h" for="ch" forName="divider" refType="w" fact="0.2"/>
              <dgm:constr type="h" for="ch" forName="divider" refType="h" op="gte" fact="0.2"/>
              <dgm:constr type="h" for="ch" forName="divider" refType="h" op="lte" fact="0.4"/>
              <dgm:constr type="ctrX" for="ch" forName="divider" refType="w" fact="0.5"/>
              <dgm:constr type="ctrY" for="ch" forName="divider" refType="h" fact="0.5"/>
              <dgm:constr type="w" for="ch" forName="downArrow" refType="w" fact="0.3"/>
              <dgm:constr type="h" for="ch" forName="downArrow" refType="h" fact="0.4"/>
              <dgm:constr type="l" for="ch" forName="downArrow" refType="w" fact="0.1"/>
              <dgm:constr type="t" for="ch" forName="downArrow" refType="h" fact="0.05"/>
              <dgm:constr type="lOff" for="ch" forName="downArrow" refType="w" fact="0.02"/>
              <dgm:constr type="w" for="ch" forName="downArrowText" refType="w" fact="0.32"/>
              <dgm:constr type="h" for="ch" forName="downArrowText" refType="h" fact="0.42"/>
              <dgm:constr type="t" for="ch" forName="downArrowText"/>
              <dgm:constr type="r" for="ch" forName="downArrowText" refType="w" fact="0.85"/>
              <dgm:constr type="w" for="ch" forName="upArrow" refType="w" fact="0.3"/>
              <dgm:constr type="h" for="ch" forName="upArrow" refType="h" fact="0.4"/>
              <dgm:constr type="b" for="ch" forName="upArrow" refType="h" fact="0.95"/>
              <dgm:constr type="r" for="ch" forName="upArrow" refType="w" fact="0.9"/>
              <dgm:constr type="rOff" for="ch" forName="upArrow" refType="w" fact="-0.02"/>
              <dgm:constr type="w" for="ch" forName="upArrowText" refType="w" fact="0.32"/>
              <dgm:constr type="h" for="ch" forName="upArrowText" refType="h" fact="0.42"/>
              <dgm:constr type="b" for="ch" forName="upArrowText" refType="h"/>
              <dgm:constr type="l" for="ch" forName="upArrowText" refType="w" fact="0.15"/>
              <dgm:constr type="primFontSz" for="ch" ptType="node" op="equ" val="65"/>
            </dgm:constrLst>
          </dgm:if>
          <dgm:else name="Name4">
            <dgm:constrLst>
              <dgm:constr type="w" for="ch" forName="downArrow" refType="w" fact="0.4"/>
              <dgm:constr type="h" for="ch" forName="downArrow" refType="h" fact="0.8"/>
              <dgm:constr type="l" for="ch" forName="downArrow" refType="w" fact="0.02"/>
              <dgm:constr type="t" for="ch" forName="downArrow" refType="h" fact="0.05"/>
              <dgm:constr type="lOff" for="ch" forName="downArrow" refType="w" fact="0.02"/>
              <dgm:constr type="w" for="ch" forName="downArrowText" refType="w" fact="0.5"/>
              <dgm:constr type="h" for="ch" forName="downArrowText" refType="h"/>
              <dgm:constr type="t" for="ch" forName="downArrowText"/>
              <dgm:constr type="r" for="ch" forName="downArrowText" refType="w"/>
              <dgm:constr type="primFontSz" for="ch" ptType="node" op="equ" val="65"/>
            </dgm:constrLst>
          </dgm:else>
        </dgm:choose>
      </dgm:if>
      <dgm:else name="Name5">
        <dgm:choose name="Name6">
          <dgm:if name="Name7" axis="ch" ptType="node" func="cnt" op="gte" val="2">
            <dgm:constrLst>
              <dgm:constr type="w" for="ch" forName="divider" refType="w"/>
              <dgm:constr type="h" for="ch" forName="divider" refType="w" fact="0.2"/>
              <dgm:constr type="h" for="ch" forName="divider" refType="h" op="gte" fact="0.2"/>
              <dgm:constr type="h" for="ch" forName="divider" refType="h" op="lte" fact="0.4"/>
              <dgm:constr type="ctrX" for="ch" forName="divider" refType="w" fact="0.5"/>
              <dgm:constr type="ctrY" for="ch" forName="divider" refType="h" fact="0.5"/>
              <dgm:constr type="w" for="ch" forName="downArrow" refType="w" fact="0.3"/>
              <dgm:constr type="h" for="ch" forName="downArrow" refType="h" fact="0.4"/>
              <dgm:constr type="r" for="ch" forName="downArrow" refType="w" fact="0.9"/>
              <dgm:constr type="t" for="ch" forName="downArrow" refType="h" fact="0.05"/>
              <dgm:constr type="rOff" for="ch" forName="downArrow" refType="w" fact="-0.02"/>
              <dgm:constr type="w" for="ch" forName="downArrowText" refType="w" fact="0.32"/>
              <dgm:constr type="h" for="ch" forName="downArrowText" refType="h" fact="0.42"/>
              <dgm:constr type="t" for="ch" forName="downArrowText"/>
              <dgm:constr type="l" for="ch" forName="downArrowText" refType="w" fact="0.15"/>
              <dgm:constr type="w" for="ch" forName="upArrow" refType="w" fact="0.3"/>
              <dgm:constr type="h" for="ch" forName="upArrow" refType="h" fact="0.4"/>
              <dgm:constr type="b" for="ch" forName="upArrow" refType="h" fact="0.95"/>
              <dgm:constr type="l" for="ch" forName="upArrow" refType="w" fact="0.1"/>
              <dgm:constr type="lOff" for="ch" forName="upArrow" refType="w" fact="0.02"/>
              <dgm:constr type="w" for="ch" forName="upArrowText" refType="w" fact="0.32"/>
              <dgm:constr type="h" for="ch" forName="upArrowText" refType="h" fact="0.42"/>
              <dgm:constr type="b" for="ch" forName="upArrowText" refType="h"/>
              <dgm:constr type="r" for="ch" forName="upArrowText" refType="w" fact="0.85"/>
              <dgm:constr type="primFontSz" for="ch" ptType="node" op="equ" val="65"/>
            </dgm:constrLst>
          </dgm:if>
          <dgm:else name="Name8">
            <dgm:constrLst>
              <dgm:constr type="w" for="ch" forName="downArrow" refType="w" fact="0.4"/>
              <dgm:constr type="h" for="ch" forName="downArrow" refType="h" fact="0.8"/>
              <dgm:constr type="r" for="ch" forName="downArrow" refType="w" fact="0.98"/>
              <dgm:constr type="t" for="ch" forName="downArrow" refType="h" fact="0.05"/>
              <dgm:constr type="rOff" for="ch" forName="downArrow" refType="w" fact="-0.02"/>
              <dgm:constr type="w" for="ch" forName="downArrowText" refType="w" fact="0.5"/>
              <dgm:constr type="h" for="ch" forName="downArrowText" refType="h"/>
              <dgm:constr type="t" for="ch" forName="downArrowText"/>
              <dgm:constr type="l" for="ch" forName="downArrowText"/>
              <dgm:constr type="primFontSz" for="ch" ptType="node" op="equ" val="65"/>
            </dgm:constrLst>
          </dgm:else>
        </dgm:choose>
      </dgm:else>
    </dgm:choose>
    <dgm:ruleLst/>
    <dgm:choose name="Name9">
      <dgm:if name="Name10" axis="ch" ptType="node" func="cnt" op="gte" val="2">
        <dgm:layoutNode name="divider" styleLbl="fgShp">
          <dgm:alg type="sp"/>
          <dgm:choose name="Name11">
            <dgm:if name="Name12" func="var" arg="dir" op="equ" val="norm">
              <dgm:shape xmlns:r="http://schemas.openxmlformats.org/officeDocument/2006/relationships" rot="-5" type="mathMinus" r:blip="">
                <dgm:adjLst/>
              </dgm:shape>
            </dgm:if>
            <dgm:else name="Name13">
              <dgm:shape xmlns:r="http://schemas.openxmlformats.org/officeDocument/2006/relationships" rot="5" type="mathMinus" r:blip="">
                <dgm:adjLst/>
              </dgm:shape>
            </dgm:else>
          </dgm:choose>
          <dgm:presOf/>
          <dgm:constrLst/>
          <dgm:ruleLst/>
        </dgm:layoutNode>
      </dgm:if>
      <dgm:else name="Name14"/>
    </dgm:choose>
    <dgm:forEach name="Name15" axis="ch" ptType="node" cnt="1">
      <dgm:layoutNode name="downArrow" styleLbl="node1">
        <dgm:alg type="sp"/>
        <dgm:shape xmlns:r="http://schemas.openxmlformats.org/officeDocument/2006/relationships" type="downArrow" r:blip="">
          <dgm:adjLst/>
        </dgm:shape>
        <dgm:presOf/>
        <dgm:constrLst/>
        <dgm:ruleLst/>
      </dgm:layoutNode>
      <dgm:layoutNode name="downArrowText" styleLbl="revTx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rect" r:blip="">
          <dgm:adjLst/>
        </dgm:shape>
        <dgm:presOf axis="desOrSelf" ptType="node"/>
        <dgm:constrLst/>
        <dgm:ruleLst>
          <dgm:rule type="primFontSz" val="5" fact="NaN" max="NaN"/>
        </dgm:ruleLst>
      </dgm:layoutNode>
    </dgm:forEach>
    <dgm:forEach name="Name16" axis="ch" ptType="node" st="2" cnt="1">
      <dgm:layoutNode name="upArrow" styleLbl="node1">
        <dgm:alg type="sp"/>
        <dgm:shape xmlns:r="http://schemas.openxmlformats.org/officeDocument/2006/relationships" type="upArrow" r:blip="">
          <dgm:adjLst/>
        </dgm:shape>
        <dgm:presOf/>
        <dgm:constrLst/>
        <dgm:ruleLst/>
      </dgm:layoutNode>
      <dgm:layoutNode name="upArrowText" styleLbl="revTx">
        <dgm:varLst>
          <dgm:bulletEnabled val="1"/>
        </dgm:varLst>
        <dgm:alg type="tx">
          <dgm:param type="txAnchorVertCh" val="mid"/>
        </dgm:alg>
        <dgm:shape xmlns:r="http://schemas.openxmlformats.org/officeDocument/2006/relationships" type="rect" r:blip="">
          <dgm:adjLst/>
        </dgm:shape>
        <dgm:presOf axis="desOrSelf" ptType="node"/>
        <dgm:constrLst/>
        <dgm:ruleLst>
          <dgm:rule type="primFontSz" val="5" fact="NaN" max="NaN"/>
        </dgm:ruleLst>
      </dgm:layoutNod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2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2986309" cy="502546"/>
          </a:xfrm>
          <a:prstGeom prst="rect">
            <a:avLst/>
          </a:prstGeom>
        </p:spPr>
        <p:txBody>
          <a:bodyPr vert="horz" lIns="92729" tIns="46365" rIns="92729" bIns="46365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901832" y="1"/>
            <a:ext cx="2986309" cy="502546"/>
          </a:xfrm>
          <a:prstGeom prst="rect">
            <a:avLst/>
          </a:prstGeom>
        </p:spPr>
        <p:txBody>
          <a:bodyPr vert="horz" lIns="92729" tIns="46365" rIns="92729" bIns="46365" rtlCol="0"/>
          <a:lstStyle>
            <a:lvl1pPr algn="r">
              <a:defRPr sz="1200"/>
            </a:lvl1pPr>
          </a:lstStyle>
          <a:p>
            <a:fld id="{1475B035-B3A2-47D4-8B5E-4501752E19CF}" type="datetimeFigureOut">
              <a:rPr lang="en-US" smtClean="0"/>
              <a:t>12/1/23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516168"/>
            <a:ext cx="2986309" cy="502546"/>
          </a:xfrm>
          <a:prstGeom prst="rect">
            <a:avLst/>
          </a:prstGeom>
        </p:spPr>
        <p:txBody>
          <a:bodyPr vert="horz" lIns="92729" tIns="46365" rIns="92729" bIns="46365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901832" y="9516168"/>
            <a:ext cx="2986309" cy="502546"/>
          </a:xfrm>
          <a:prstGeom prst="rect">
            <a:avLst/>
          </a:prstGeom>
        </p:spPr>
        <p:txBody>
          <a:bodyPr vert="horz" lIns="92729" tIns="46365" rIns="92729" bIns="46365" rtlCol="0" anchor="b"/>
          <a:lstStyle>
            <a:lvl1pPr algn="r">
              <a:defRPr sz="1200"/>
            </a:lvl1pPr>
          </a:lstStyle>
          <a:p>
            <a:fld id="{948EF43A-A956-42DF-B681-15E768609BB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09431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2986309" cy="500936"/>
          </a:xfrm>
          <a:prstGeom prst="rect">
            <a:avLst/>
          </a:prstGeom>
        </p:spPr>
        <p:txBody>
          <a:bodyPr vert="horz" lIns="92729" tIns="46365" rIns="92729" bIns="46365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01832" y="1"/>
            <a:ext cx="2986309" cy="500936"/>
          </a:xfrm>
          <a:prstGeom prst="rect">
            <a:avLst/>
          </a:prstGeom>
        </p:spPr>
        <p:txBody>
          <a:bodyPr vert="horz" lIns="92729" tIns="46365" rIns="92729" bIns="46365" rtlCol="0"/>
          <a:lstStyle>
            <a:lvl1pPr algn="r">
              <a:defRPr sz="1200"/>
            </a:lvl1pPr>
          </a:lstStyle>
          <a:p>
            <a:fld id="{6420D56F-0C3C-4262-99A8-9AA599ED6979}" type="datetimeFigureOut">
              <a:rPr lang="en-US" smtClean="0"/>
              <a:t>12/1/23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06363" y="752475"/>
            <a:ext cx="6677025" cy="37560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2729" tIns="46365" rIns="92729" bIns="46365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8656" y="4759695"/>
            <a:ext cx="5512444" cy="4508421"/>
          </a:xfrm>
          <a:prstGeom prst="rect">
            <a:avLst/>
          </a:prstGeom>
        </p:spPr>
        <p:txBody>
          <a:bodyPr vert="horz" lIns="92729" tIns="46365" rIns="92729" bIns="46365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516168"/>
            <a:ext cx="2986309" cy="500936"/>
          </a:xfrm>
          <a:prstGeom prst="rect">
            <a:avLst/>
          </a:prstGeom>
        </p:spPr>
        <p:txBody>
          <a:bodyPr vert="horz" lIns="92729" tIns="46365" rIns="92729" bIns="46365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01832" y="9516168"/>
            <a:ext cx="2986309" cy="500936"/>
          </a:xfrm>
          <a:prstGeom prst="rect">
            <a:avLst/>
          </a:prstGeom>
        </p:spPr>
        <p:txBody>
          <a:bodyPr vert="horz" lIns="92729" tIns="46365" rIns="92729" bIns="46365" rtlCol="0" anchor="b"/>
          <a:lstStyle>
            <a:lvl1pPr algn="r">
              <a:defRPr sz="1200"/>
            </a:lvl1pPr>
          </a:lstStyle>
          <a:p>
            <a:fld id="{83B1B045-38C0-4465-A8D0-FE9370A9DE4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595681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  <p:extLst>
    <p:ext uri="{620B2872-D7B9-4A21-9093-7833F8D536E1}">
      <p15:sldGuideLst xmlns:p15="http://schemas.microsoft.com/office/powerpoint/2012/main">
        <p15:guide id="1" orient="horz" pos="3155" userDrawn="1">
          <p15:clr>
            <a:srgbClr val="F26B43"/>
          </p15:clr>
        </p15:guide>
        <p15:guide id="2" pos="2170" userDrawn="1">
          <p15:clr>
            <a:srgbClr val="F26B43"/>
          </p15:clr>
        </p15:guide>
      </p15:sldGuideLst>
    </p:ext>
  </p:extLst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06363" y="752475"/>
            <a:ext cx="6677025" cy="37560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3B1B045-38C0-4465-A8D0-FE9370A9DE41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102525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.xml"/><Relationship Id="rId7" Type="http://schemas.openxmlformats.org/officeDocument/2006/relationships/image" Target="../media/image5.emf"/><Relationship Id="rId2" Type="http://schemas.openxmlformats.org/officeDocument/2006/relationships/tags" Target="../tags/tag4.xml"/><Relationship Id="rId1" Type="http://schemas.openxmlformats.org/officeDocument/2006/relationships/tags" Target="../tags/tag3.xml"/><Relationship Id="rId6" Type="http://schemas.openxmlformats.org/officeDocument/2006/relationships/image" Target="../media/image4.png"/><Relationship Id="rId5" Type="http://schemas.openxmlformats.org/officeDocument/2006/relationships/image" Target="../media/image3.emf"/><Relationship Id="rId4" Type="http://schemas.openxmlformats.org/officeDocument/2006/relationships/oleObject" Target="../embeddings/oleObject2.bin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8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.xml"/><Relationship Id="rId2" Type="http://schemas.openxmlformats.org/officeDocument/2006/relationships/tags" Target="../tags/tag6.xml"/><Relationship Id="rId1" Type="http://schemas.openxmlformats.org/officeDocument/2006/relationships/tags" Target="../tags/tag5.xml"/><Relationship Id="rId5" Type="http://schemas.openxmlformats.org/officeDocument/2006/relationships/image" Target="../media/image3.emf"/><Relationship Id="rId4" Type="http://schemas.openxmlformats.org/officeDocument/2006/relationships/oleObject" Target="../embeddings/oleObject3.bin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.xml"/><Relationship Id="rId2" Type="http://schemas.openxmlformats.org/officeDocument/2006/relationships/tags" Target="../tags/tag8.xml"/><Relationship Id="rId1" Type="http://schemas.openxmlformats.org/officeDocument/2006/relationships/tags" Target="../tags/tag7.xml"/><Relationship Id="rId6" Type="http://schemas.openxmlformats.org/officeDocument/2006/relationships/image" Target="../media/image6.png"/><Relationship Id="rId5" Type="http://schemas.openxmlformats.org/officeDocument/2006/relationships/image" Target="../media/image3.emf"/><Relationship Id="rId4" Type="http://schemas.openxmlformats.org/officeDocument/2006/relationships/oleObject" Target="../embeddings/oleObject4.bin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.xml"/><Relationship Id="rId7" Type="http://schemas.openxmlformats.org/officeDocument/2006/relationships/image" Target="../media/image5.emf"/><Relationship Id="rId2" Type="http://schemas.openxmlformats.org/officeDocument/2006/relationships/tags" Target="../tags/tag10.xml"/><Relationship Id="rId1" Type="http://schemas.openxmlformats.org/officeDocument/2006/relationships/tags" Target="../tags/tag9.xml"/><Relationship Id="rId6" Type="http://schemas.openxmlformats.org/officeDocument/2006/relationships/image" Target="../media/image4.png"/><Relationship Id="rId5" Type="http://schemas.openxmlformats.org/officeDocument/2006/relationships/image" Target="../media/image3.emf"/><Relationship Id="rId4" Type="http://schemas.openxmlformats.org/officeDocument/2006/relationships/oleObject" Target="../embeddings/oleObject5.bin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4.xml"/><Relationship Id="rId2" Type="http://schemas.openxmlformats.org/officeDocument/2006/relationships/tags" Target="../tags/tag12.xml"/><Relationship Id="rId1" Type="http://schemas.openxmlformats.org/officeDocument/2006/relationships/tags" Target="../tags/tag11.xml"/><Relationship Id="rId6" Type="http://schemas.openxmlformats.org/officeDocument/2006/relationships/image" Target="../media/image7.png"/><Relationship Id="rId5" Type="http://schemas.openxmlformats.org/officeDocument/2006/relationships/image" Target="../media/image3.emf"/><Relationship Id="rId4" Type="http://schemas.openxmlformats.org/officeDocument/2006/relationships/oleObject" Target="../embeddings/oleObject6.bin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9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13.svg"/></Relationships>
</file>

<file path=ppt/slideLayouts/_rels/slideLayout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13.svg"/></Relationships>
</file>

<file path=ppt/slideLayouts/_rels/slideLayout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13.svg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13.svg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0.xml"/></Relationships>
</file>

<file path=ppt/slideLayouts/_rels/slideLayout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0.xml"/></Relationships>
</file>

<file path=ppt/slideLayouts/_rels/slideLayout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0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9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0.xml"/><Relationship Id="rId2" Type="http://schemas.openxmlformats.org/officeDocument/2006/relationships/tags" Target="../tags/tag14.xml"/><Relationship Id="rId1" Type="http://schemas.openxmlformats.org/officeDocument/2006/relationships/tags" Target="../tags/tag13.xml"/><Relationship Id="rId5" Type="http://schemas.openxmlformats.org/officeDocument/2006/relationships/image" Target="../media/image18.emf"/><Relationship Id="rId4" Type="http://schemas.openxmlformats.org/officeDocument/2006/relationships/oleObject" Target="../embeddings/oleObject7.bin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3872348" y="98822"/>
            <a:ext cx="4966855" cy="529828"/>
          </a:xfrm>
        </p:spPr>
        <p:txBody>
          <a:bodyPr/>
          <a:lstStyle>
            <a:lvl1pPr>
              <a:defRPr sz="2200"/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5" name="Content Placeholder 2"/>
          <p:cNvSpPr>
            <a:spLocks noGrp="1"/>
          </p:cNvSpPr>
          <p:nvPr>
            <p:ph idx="1" hasCustomPrompt="1"/>
          </p:nvPr>
        </p:nvSpPr>
        <p:spPr>
          <a:xfrm>
            <a:off x="3872348" y="828674"/>
            <a:ext cx="4966855" cy="3857625"/>
          </a:xfrm>
        </p:spPr>
        <p:txBody>
          <a:bodyPr/>
          <a:lstStyle>
            <a:lvl1pPr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0"/>
          </p:nvPr>
        </p:nvSpPr>
        <p:spPr bwMode="auto">
          <a:xfrm>
            <a:off x="1" y="0"/>
            <a:ext cx="3872345" cy="5143500"/>
          </a:xfrm>
          <a:custGeom>
            <a:avLst/>
            <a:gdLst>
              <a:gd name="connsiteX0" fmla="*/ 0 w 3872345"/>
              <a:gd name="connsiteY0" fmla="*/ 0 h 5143500"/>
              <a:gd name="connsiteX1" fmla="*/ 2586470 w 3872345"/>
              <a:gd name="connsiteY1" fmla="*/ 0 h 5143500"/>
              <a:gd name="connsiteX2" fmla="*/ 3872345 w 3872345"/>
              <a:gd name="connsiteY2" fmla="*/ 5143500 h 5143500"/>
              <a:gd name="connsiteX3" fmla="*/ 0 w 3872345"/>
              <a:gd name="connsiteY3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2345" h="5143500">
                <a:moveTo>
                  <a:pt x="0" y="0"/>
                </a:moveTo>
                <a:lnTo>
                  <a:pt x="2586470" y="0"/>
                </a:lnTo>
                <a:lnTo>
                  <a:pt x="3872345" y="5143500"/>
                </a:lnTo>
                <a:lnTo>
                  <a:pt x="0" y="5143500"/>
                </a:lnTo>
                <a:close/>
              </a:path>
            </a:pathLst>
          </a:cu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401223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Картинка_полукру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3124204" y="98822"/>
            <a:ext cx="5714999" cy="529828"/>
          </a:xfrm>
        </p:spPr>
        <p:txBody>
          <a:bodyPr/>
          <a:lstStyle>
            <a:lvl1pPr>
              <a:defRPr sz="2200"/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6" name="Content Placeholder 2"/>
          <p:cNvSpPr>
            <a:spLocks noGrp="1"/>
          </p:cNvSpPr>
          <p:nvPr>
            <p:ph idx="1" hasCustomPrompt="1"/>
          </p:nvPr>
        </p:nvSpPr>
        <p:spPr>
          <a:xfrm>
            <a:off x="3124200" y="828674"/>
            <a:ext cx="5715000" cy="3857625"/>
          </a:xfrm>
        </p:spPr>
        <p:txBody>
          <a:bodyPr/>
          <a:lstStyle>
            <a:lvl1pPr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2652064" cy="5143500"/>
          </a:xfrm>
          <a:custGeom>
            <a:avLst/>
            <a:gdLst>
              <a:gd name="connsiteX0" fmla="*/ 9983 w 2652064"/>
              <a:gd name="connsiteY0" fmla="*/ 0 h 5143500"/>
              <a:gd name="connsiteX1" fmla="*/ 147181 w 2652064"/>
              <a:gd name="connsiteY1" fmla="*/ 0 h 5143500"/>
              <a:gd name="connsiteX2" fmla="*/ 341706 w 2652064"/>
              <a:gd name="connsiteY2" fmla="*/ 9823 h 5143500"/>
              <a:gd name="connsiteX3" fmla="*/ 2652064 w 2652064"/>
              <a:gd name="connsiteY3" fmla="*/ 2570018 h 5143500"/>
              <a:gd name="connsiteX4" fmla="*/ 78582 w 2652064"/>
              <a:gd name="connsiteY4" fmla="*/ 5143500 h 5143500"/>
              <a:gd name="connsiteX5" fmla="*/ 0 w 2652064"/>
              <a:gd name="connsiteY5" fmla="*/ 5139532 h 5143500"/>
              <a:gd name="connsiteX6" fmla="*/ 0 w 2652064"/>
              <a:gd name="connsiteY6" fmla="*/ 504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52064" h="5143500">
                <a:moveTo>
                  <a:pt x="9983" y="0"/>
                </a:moveTo>
                <a:lnTo>
                  <a:pt x="147181" y="0"/>
                </a:lnTo>
                <a:lnTo>
                  <a:pt x="341706" y="9823"/>
                </a:lnTo>
                <a:cubicBezTo>
                  <a:pt x="1639400" y="141611"/>
                  <a:pt x="2652064" y="1237554"/>
                  <a:pt x="2652064" y="2570018"/>
                </a:cubicBezTo>
                <a:cubicBezTo>
                  <a:pt x="2652064" y="3991313"/>
                  <a:pt x="1499877" y="5143500"/>
                  <a:pt x="78582" y="5143500"/>
                </a:cubicBezTo>
                <a:lnTo>
                  <a:pt x="0" y="5139532"/>
                </a:lnTo>
                <a:lnTo>
                  <a:pt x="0" y="504"/>
                </a:lnTo>
                <a:close/>
              </a:path>
            </a:pathLst>
          </a:cu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4027356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79B5D64-C42B-9A4E-A3DC-04D249A9D89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pPr marL="3572" indent="-3572">
              <a:lnSpc>
                <a:spcPct val="90000"/>
              </a:lnSpc>
            </a:pPr>
            <a:r>
              <a:rPr lang="ru-RU"/>
              <a:t>Московская школа управления СКОЛКОВО</a:t>
            </a:r>
            <a:endParaRPr lang="ru-RU" dirty="0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98BA4713-C3CF-8748-ABEF-8597521E23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745" y="388748"/>
            <a:ext cx="8141054" cy="781288"/>
          </a:xfrm>
        </p:spPr>
        <p:txBody>
          <a:bodyPr>
            <a:normAutofit/>
          </a:bodyPr>
          <a:lstStyle>
            <a:lvl1pPr>
              <a:defRPr lang="en-RU" sz="2400" b="1" i="0" kern="1200" dirty="0">
                <a:solidFill>
                  <a:schemeClr val="accent1"/>
                </a:solidFill>
                <a:latin typeface="Raleway" pitchFamily="2" charset="77"/>
                <a:ea typeface="+mj-ea"/>
                <a:cs typeface="+mj-cs"/>
              </a:defRPr>
            </a:lvl1pPr>
          </a:lstStyle>
          <a:p>
            <a:r>
              <a:rPr lang="ru-RU" dirty="0"/>
              <a:t>Заголовок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40CF5C1-DC08-C447-9CFF-ED79D9112E6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77368" y="1488909"/>
            <a:ext cx="2268140" cy="2590689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None/>
              <a:tabLst/>
              <a:defRPr sz="1050" b="0" i="0">
                <a:latin typeface="Raleway" pitchFamily="2" charset="77"/>
              </a:defRPr>
            </a:lvl1pPr>
          </a:lstStyle>
          <a:p>
            <a:pPr lvl="0"/>
            <a:r>
              <a:rPr lang="en-GB" dirty="0"/>
              <a:t> </a:t>
            </a:r>
            <a:r>
              <a:rPr lang="ru-RU" dirty="0"/>
              <a:t>Текст 1</a:t>
            </a:r>
            <a:endParaRPr lang="en-GB" dirty="0"/>
          </a:p>
        </p:txBody>
      </p:sp>
      <p:sp>
        <p:nvSpPr>
          <p:cNvPr id="19" name="Text Placeholder 17">
            <a:extLst>
              <a:ext uri="{FF2B5EF4-FFF2-40B4-BE49-F238E27FC236}">
                <a16:creationId xmlns:a16="http://schemas.microsoft.com/office/drawing/2014/main" id="{88341765-AEB0-424D-9C35-3FE480A0EB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8285" y="1485909"/>
            <a:ext cx="2268140" cy="2590689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None/>
              <a:tabLst/>
              <a:defRPr sz="1050" b="0" i="0">
                <a:latin typeface="Raleway" pitchFamily="2" charset="77"/>
              </a:defRPr>
            </a:lvl1pPr>
          </a:lstStyle>
          <a:p>
            <a:pPr lvl="0"/>
            <a:r>
              <a:rPr lang="en-GB" dirty="0"/>
              <a:t> </a:t>
            </a:r>
            <a:r>
              <a:rPr lang="ru-RU" dirty="0"/>
              <a:t>Текст 2 </a:t>
            </a:r>
            <a:endParaRPr lang="en-GB" dirty="0"/>
          </a:p>
        </p:txBody>
      </p:sp>
      <p:sp>
        <p:nvSpPr>
          <p:cNvPr id="20" name="Text Placeholder 17">
            <a:extLst>
              <a:ext uri="{FF2B5EF4-FFF2-40B4-BE49-F238E27FC236}">
                <a16:creationId xmlns:a16="http://schemas.microsoft.com/office/drawing/2014/main" id="{B8ED627E-1D0A-C04B-A9F5-533EF6A21B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86476" y="1488909"/>
            <a:ext cx="2268140" cy="2590689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None/>
              <a:tabLst/>
              <a:defRPr sz="1050" b="0" i="0">
                <a:latin typeface="Raleway" pitchFamily="2" charset="77"/>
              </a:defRPr>
            </a:lvl1pPr>
          </a:lstStyle>
          <a:p>
            <a:pPr lvl="0"/>
            <a:r>
              <a:rPr lang="ru-RU" dirty="0"/>
              <a:t>Текст 3</a:t>
            </a:r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3FD1C9B-F75C-9D45-A410-926E6E5559E1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86B9C5C9-860D-A248-8A59-A976BD8EEA31}" type="slidenum">
              <a:rPr lang="en-RU" smtClean="0"/>
              <a:pPr/>
              <a:t>‹#›</a:t>
            </a:fld>
            <a:endParaRPr lang="en-RU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5C31942-CF0C-48C8-97F4-1158460F9788}"/>
              </a:ext>
            </a:extLst>
          </p:cNvPr>
          <p:cNvCxnSpPr>
            <a:cxnSpLocks/>
          </p:cNvCxnSpPr>
          <p:nvPr userDrawn="1"/>
        </p:nvCxnSpPr>
        <p:spPr>
          <a:xfrm>
            <a:off x="376692" y="4767263"/>
            <a:ext cx="2565000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3655964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1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7" name="Holder 2">
            <a:extLst>
              <a:ext uri="{FF2B5EF4-FFF2-40B4-BE49-F238E27FC236}">
                <a16:creationId xmlns:a16="http://schemas.microsoft.com/office/drawing/2014/main" id="{2CF630D3-63ED-F145-993C-17666C29B3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234440"/>
            <a:ext cx="6412101" cy="318039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A292CF16-4A72-104B-95CD-EB49AB8DEFD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1" name="Text Placeholder 26">
            <a:extLst>
              <a:ext uri="{FF2B5EF4-FFF2-40B4-BE49-F238E27FC236}">
                <a16:creationId xmlns:a16="http://schemas.microsoft.com/office/drawing/2014/main" id="{01CE9F83-F091-BE4C-A2BA-207AE0CF9A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00A4A12-B10F-7A4F-99EF-3786B938BD5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F267B23-054B-7E49-865F-26E4930DB32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D8792C30-10CF-3542-8E2E-76DD262EF54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93D692DC-3464-FF41-9A27-0C4EC2F68D6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0EBF56D4-162A-6B46-9F52-C3870A39C54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92143ADF-ABB1-114E-9085-BD95B729BCC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A319B4C5-009B-B540-B50C-C83B2A58EEF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12D34D4B-B6DA-CD48-AEE9-0D02E253B2F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6D9DAE3E-A62A-D440-91FB-E7DA2A1D30A7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F004A49D-F2C1-BE43-8C24-F96F01B9173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D87828F-0DBA-CC4F-B193-A5D897511A9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B476F5E9-B703-BF4E-924B-F78E815825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53581580-AFA5-7648-B0FC-8B467078CC4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F0940A10-31C9-F947-826B-5B8D756DBE1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2EDE5C10-F6EE-2B4F-8573-BB148B50D8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BDCA57FB-67F9-E346-B991-F3A7270607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151CA055-2F76-9146-973F-8CB425DDCFC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D0D1F2B0-A237-F249-84AA-D5075C206F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63B73EBB-369E-4448-B9DE-16AAF54BBF4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32911592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1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rgbClr val="6488F3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7" name="Holder 2">
            <a:extLst>
              <a:ext uri="{FF2B5EF4-FFF2-40B4-BE49-F238E27FC236}">
                <a16:creationId xmlns:a16="http://schemas.microsoft.com/office/drawing/2014/main" id="{2CF630D3-63ED-F145-993C-17666C29B3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234440"/>
            <a:ext cx="6412101" cy="318039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rgbClr val="FFFFFF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A292CF16-4A72-104B-95CD-EB49AB8DEFD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1" name="Text Placeholder 26">
            <a:extLst>
              <a:ext uri="{FF2B5EF4-FFF2-40B4-BE49-F238E27FC236}">
                <a16:creationId xmlns:a16="http://schemas.microsoft.com/office/drawing/2014/main" id="{01CE9F83-F091-BE4C-A2BA-207AE0CF9A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00A4A12-B10F-7A4F-99EF-3786B938BD5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F267B23-054B-7E49-865F-26E4930DB32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D8792C30-10CF-3542-8E2E-76DD262EF54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93D692DC-3464-FF41-9A27-0C4EC2F68D6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0EBF56D4-162A-6B46-9F52-C3870A39C54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92143ADF-ABB1-114E-9085-BD95B729BCC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A319B4C5-009B-B540-B50C-C83B2A58EEF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12D34D4B-B6DA-CD48-AEE9-0D02E253B2F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6D9DAE3E-A62A-D440-91FB-E7DA2A1D30A7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F004A49D-F2C1-BE43-8C24-F96F01B9173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D87828F-0DBA-CC4F-B193-A5D897511A9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B476F5E9-B703-BF4E-924B-F78E815825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53581580-AFA5-7648-B0FC-8B467078CC4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F0940A10-31C9-F947-826B-5B8D756DBE1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2EDE5C10-F6EE-2B4F-8573-BB148B50D8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BDCA57FB-67F9-E346-B991-F3A7270607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151CA055-2F76-9146-973F-8CB425DDCFC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D0D1F2B0-A237-F249-84AA-D5075C206F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63B73EBB-369E-4448-B9DE-16AAF54BBF4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60974809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2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181D9D9-3CA9-2A4A-BBF5-1900C176D1B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E5C6500C-94F0-0447-9F2A-7600EC13315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67AA59D9-36F9-6A47-A27F-9B6827597DA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5FA8C881-66F3-B94B-96D0-82B95CE1EABF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7AB42155-D878-1F45-9339-5CFF67FF9D6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54C00CCE-455D-9A4D-951E-F5D5BD1B3E4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86AEAAD3-1158-E849-9F6C-601F4C256B6B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D52175FA-F8D6-CE48-9682-A3448E0A3C7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D89EBBE9-8655-5141-8936-1F9C936A6B7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166FC73D-2C58-AC49-8828-8D5AABCAD80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8BC7A51-DF65-8E40-BA83-6AD5A4135412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E7AB98DD-3261-A548-834F-4AAE451EC6AA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155A7CCF-1FD9-1A45-866B-29A22678655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2752187E-4233-2648-A177-16B9B9FAE658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FDA3372D-DCD5-B345-B93C-826294C3CA6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EFF43647-3057-1242-B146-14833E018232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95B28872-090C-6446-B3C6-589347ACA36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8DF16C9D-5134-E441-8181-871D094B1E81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1F88BCC6-6A68-BB4D-B6A7-BC0480E6196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Holder 2">
            <a:extLst>
              <a:ext uri="{FF2B5EF4-FFF2-40B4-BE49-F238E27FC236}">
                <a16:creationId xmlns:a16="http://schemas.microsoft.com/office/drawing/2014/main" id="{C4CE4BF0-BA42-8D4F-8CBF-9D21C0CD7FF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268793"/>
            <a:ext cx="6412101" cy="3974595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54" name="Text Placeholder 26">
            <a:extLst>
              <a:ext uri="{FF2B5EF4-FFF2-40B4-BE49-F238E27FC236}">
                <a16:creationId xmlns:a16="http://schemas.microsoft.com/office/drawing/2014/main" id="{E99F7CCF-4A4C-8F43-A5F6-85BD194490A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7222" y="268792"/>
            <a:ext cx="1631442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55" name="Text Placeholder 26">
            <a:extLst>
              <a:ext uri="{FF2B5EF4-FFF2-40B4-BE49-F238E27FC236}">
                <a16:creationId xmlns:a16="http://schemas.microsoft.com/office/drawing/2014/main" id="{DC0F3137-B9BA-4545-B295-AD03D058D93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27221" y="768793"/>
            <a:ext cx="1630051" cy="10001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724372549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1+partners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4">
            <a:extLst>
              <a:ext uri="{FF2B5EF4-FFF2-40B4-BE49-F238E27FC236}">
                <a16:creationId xmlns:a16="http://schemas.microsoft.com/office/drawing/2014/main" id="{A9B2EAA2-CA80-5041-9A1E-997D27AD5F2C}"/>
              </a:ext>
            </a:extLst>
          </p:cNvPr>
          <p:cNvSpPr/>
          <p:nvPr userDrawn="1"/>
        </p:nvSpPr>
        <p:spPr>
          <a:xfrm>
            <a:off x="-1" y="4178541"/>
            <a:ext cx="9144000" cy="977265"/>
          </a:xfrm>
          <a:custGeom>
            <a:avLst/>
            <a:gdLst/>
            <a:ahLst/>
            <a:cxnLst/>
            <a:rect l="l" t="t" r="r" b="b"/>
            <a:pathLst>
              <a:path w="16256000" h="1737359">
                <a:moveTo>
                  <a:pt x="16256000" y="0"/>
                </a:moveTo>
                <a:lnTo>
                  <a:pt x="0" y="0"/>
                </a:lnTo>
                <a:lnTo>
                  <a:pt x="0" y="1737359"/>
                </a:lnTo>
                <a:lnTo>
                  <a:pt x="16256000" y="1737359"/>
                </a:lnTo>
                <a:lnTo>
                  <a:pt x="162560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E6DF9CB4-D929-1D49-911F-80325E1705B2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Logo</a:t>
            </a:r>
          </a:p>
        </p:txBody>
      </p:sp>
      <p:sp>
        <p:nvSpPr>
          <p:cNvPr id="27" name="Holder 2">
            <a:extLst>
              <a:ext uri="{FF2B5EF4-FFF2-40B4-BE49-F238E27FC236}">
                <a16:creationId xmlns:a16="http://schemas.microsoft.com/office/drawing/2014/main" id="{12FF4024-A38D-FF42-AC71-37D6A96F9E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067235"/>
            <a:ext cx="6412101" cy="257696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28" name="Text Placeholder 26">
            <a:extLst>
              <a:ext uri="{FF2B5EF4-FFF2-40B4-BE49-F238E27FC236}">
                <a16:creationId xmlns:a16="http://schemas.microsoft.com/office/drawing/2014/main" id="{22E4F4D7-929B-5B49-881A-8766FC047A9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9" name="Text Placeholder 26">
            <a:extLst>
              <a:ext uri="{FF2B5EF4-FFF2-40B4-BE49-F238E27FC236}">
                <a16:creationId xmlns:a16="http://schemas.microsoft.com/office/drawing/2014/main" id="{CF0D9DF3-34B5-504A-B064-26876A5D262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07F88A8-5960-4A45-B6F2-84A404DC8FE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73418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9E5F39DA-2080-1547-BBDB-62337C2F622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95609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6C308955-5E4A-AB40-8BD2-7E9CB3D47087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71780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2DDA2DAF-2407-9042-9047-2B2ADE3A085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33999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27490126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2+partners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4">
            <a:extLst>
              <a:ext uri="{FF2B5EF4-FFF2-40B4-BE49-F238E27FC236}">
                <a16:creationId xmlns:a16="http://schemas.microsoft.com/office/drawing/2014/main" id="{A9B2EAA2-CA80-5041-9A1E-997D27AD5F2C}"/>
              </a:ext>
            </a:extLst>
          </p:cNvPr>
          <p:cNvSpPr/>
          <p:nvPr userDrawn="1"/>
        </p:nvSpPr>
        <p:spPr>
          <a:xfrm>
            <a:off x="-1" y="4178541"/>
            <a:ext cx="9144000" cy="977265"/>
          </a:xfrm>
          <a:custGeom>
            <a:avLst/>
            <a:gdLst/>
            <a:ahLst/>
            <a:cxnLst/>
            <a:rect l="l" t="t" r="r" b="b"/>
            <a:pathLst>
              <a:path w="16256000" h="1737359">
                <a:moveTo>
                  <a:pt x="16256000" y="0"/>
                </a:moveTo>
                <a:lnTo>
                  <a:pt x="0" y="0"/>
                </a:lnTo>
                <a:lnTo>
                  <a:pt x="0" y="1737359"/>
                </a:lnTo>
                <a:lnTo>
                  <a:pt x="16256000" y="1737359"/>
                </a:lnTo>
                <a:lnTo>
                  <a:pt x="162560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E6DF9CB4-D929-1D49-911F-80325E1705B2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Logo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DB8F2B20-834A-4F4C-90C8-1A1C3FE2C81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28" name="object 2">
              <a:extLst>
                <a:ext uri="{FF2B5EF4-FFF2-40B4-BE49-F238E27FC236}">
                  <a16:creationId xmlns:a16="http://schemas.microsoft.com/office/drawing/2014/main" id="{89A0CE30-B29B-BC4C-843B-B038E14DA173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9" name="object 3">
              <a:extLst>
                <a:ext uri="{FF2B5EF4-FFF2-40B4-BE49-F238E27FC236}">
                  <a16:creationId xmlns:a16="http://schemas.microsoft.com/office/drawing/2014/main" id="{2319486A-2565-3B48-BCF9-A676E0D18127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0" name="object 4">
              <a:extLst>
                <a:ext uri="{FF2B5EF4-FFF2-40B4-BE49-F238E27FC236}">
                  <a16:creationId xmlns:a16="http://schemas.microsoft.com/office/drawing/2014/main" id="{2DBCF382-94B7-124B-A056-AAE0137DE8F6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1" name="object 5">
              <a:extLst>
                <a:ext uri="{FF2B5EF4-FFF2-40B4-BE49-F238E27FC236}">
                  <a16:creationId xmlns:a16="http://schemas.microsoft.com/office/drawing/2014/main" id="{7F816F45-5606-964A-A0AA-51FE0EF58841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2" name="object 6">
              <a:extLst>
                <a:ext uri="{FF2B5EF4-FFF2-40B4-BE49-F238E27FC236}">
                  <a16:creationId xmlns:a16="http://schemas.microsoft.com/office/drawing/2014/main" id="{7F5F83CF-6D82-2442-BC1F-8276F2521263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3" name="object 7">
              <a:extLst>
                <a:ext uri="{FF2B5EF4-FFF2-40B4-BE49-F238E27FC236}">
                  <a16:creationId xmlns:a16="http://schemas.microsoft.com/office/drawing/2014/main" id="{17342857-A78E-F442-9425-5AD104ABFF75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34" name="object 8">
              <a:extLst>
                <a:ext uri="{FF2B5EF4-FFF2-40B4-BE49-F238E27FC236}">
                  <a16:creationId xmlns:a16="http://schemas.microsoft.com/office/drawing/2014/main" id="{FEBCD6FF-3E7F-2543-A076-0D3275D904D2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5" name="object 9">
              <a:extLst>
                <a:ext uri="{FF2B5EF4-FFF2-40B4-BE49-F238E27FC236}">
                  <a16:creationId xmlns:a16="http://schemas.microsoft.com/office/drawing/2014/main" id="{0191830A-2AB4-D444-8138-E615D350861E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21" name="Holder 2">
            <a:extLst>
              <a:ext uri="{FF2B5EF4-FFF2-40B4-BE49-F238E27FC236}">
                <a16:creationId xmlns:a16="http://schemas.microsoft.com/office/drawing/2014/main" id="{6CDA4746-2656-2647-8066-76672A95177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268793"/>
            <a:ext cx="6412101" cy="3203070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22" name="Text Placeholder 26">
            <a:extLst>
              <a:ext uri="{FF2B5EF4-FFF2-40B4-BE49-F238E27FC236}">
                <a16:creationId xmlns:a16="http://schemas.microsoft.com/office/drawing/2014/main" id="{8F3655A8-B544-6F4A-93C8-8DAAE92B0A9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7222" y="268792"/>
            <a:ext cx="1631442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4" name="Text Placeholder 26">
            <a:extLst>
              <a:ext uri="{FF2B5EF4-FFF2-40B4-BE49-F238E27FC236}">
                <a16:creationId xmlns:a16="http://schemas.microsoft.com/office/drawing/2014/main" id="{DF8B18B3-329C-1F41-8E04-9079BCFAD8F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27221" y="768793"/>
            <a:ext cx="1630051" cy="10001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44AC8A3F-FE8D-3D48-9BE6-2CB9FCD0455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73418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F11006FF-BE2C-9443-AB00-4451EEEDB8F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95609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0E978D97-CA93-194D-B79F-499E3CB973C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71780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BB068BF1-5A4C-B74C-BB2D-27E456F860F9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33999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16030506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3">
            <a:extLst>
              <a:ext uri="{FF2B5EF4-FFF2-40B4-BE49-F238E27FC236}">
                <a16:creationId xmlns:a16="http://schemas.microsoft.com/office/drawing/2014/main" id="{F22F4E36-4CC8-CB41-B9EB-78A7248322B2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21F3F126-47A6-7446-A64E-12AD264A52E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1398869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01</a:t>
            </a:r>
            <a:endParaRPr lang="x-none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07637B5B-AFA7-624A-92F9-9B0A022C228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23" y="257175"/>
            <a:ext cx="6215077" cy="3643313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Here is the place for the chapter name (2-3 lines)</a:t>
            </a:r>
            <a:endParaRPr lang="x-none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B49864-10A1-7E42-AE22-D3489645FE9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B5BCF37A-BEF2-514F-B04B-BD7C806FF9A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9C048C29-9183-3441-964E-5748E15E479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502D8DD8-062A-DE44-AB8A-29D4210F622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98CC1D34-CBB6-F44A-B151-17B94345C3F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5C2B34E6-5A37-C547-B1D3-539D487D9E9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B5E72DA9-B829-C74E-9FDE-E98B05A4523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0BA7150E-6CE2-594F-80CC-6730CE2F5D8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6461755-528A-2243-B943-927BCA8940A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D151D8D1-3BC7-7E45-B981-3EAF57843BB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1B1C0F5-2747-AD43-B34A-EC7B1E6A8FE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28" name="object 2">
                <a:extLst>
                  <a:ext uri="{FF2B5EF4-FFF2-40B4-BE49-F238E27FC236}">
                    <a16:creationId xmlns:a16="http://schemas.microsoft.com/office/drawing/2014/main" id="{D24AB1A2-98B3-BF48-AE4A-6630948B311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3">
                <a:extLst>
                  <a:ext uri="{FF2B5EF4-FFF2-40B4-BE49-F238E27FC236}">
                    <a16:creationId xmlns:a16="http://schemas.microsoft.com/office/drawing/2014/main" id="{6A91B6C2-8484-F442-B061-EBADEA2B79B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4">
                <a:extLst>
                  <a:ext uri="{FF2B5EF4-FFF2-40B4-BE49-F238E27FC236}">
                    <a16:creationId xmlns:a16="http://schemas.microsoft.com/office/drawing/2014/main" id="{0E584CF4-1E99-9C4A-802F-88B615FF27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2" name="object 5">
                <a:extLst>
                  <a:ext uri="{FF2B5EF4-FFF2-40B4-BE49-F238E27FC236}">
                    <a16:creationId xmlns:a16="http://schemas.microsoft.com/office/drawing/2014/main" id="{3356B923-0488-D940-94F0-2A5D140694B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6">
                <a:extLst>
                  <a:ext uri="{FF2B5EF4-FFF2-40B4-BE49-F238E27FC236}">
                    <a16:creationId xmlns:a16="http://schemas.microsoft.com/office/drawing/2014/main" id="{458588F3-C982-9B44-B941-908D004EE2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7">
                <a:extLst>
                  <a:ext uri="{FF2B5EF4-FFF2-40B4-BE49-F238E27FC236}">
                    <a16:creationId xmlns:a16="http://schemas.microsoft.com/office/drawing/2014/main" id="{E8890788-03C5-7144-8883-65BDEAAF03F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5" name="object 8">
                <a:extLst>
                  <a:ext uri="{FF2B5EF4-FFF2-40B4-BE49-F238E27FC236}">
                    <a16:creationId xmlns:a16="http://schemas.microsoft.com/office/drawing/2014/main" id="{6545098D-6CD5-9B42-B69D-69980EFB25B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9">
                <a:extLst>
                  <a:ext uri="{FF2B5EF4-FFF2-40B4-BE49-F238E27FC236}">
                    <a16:creationId xmlns:a16="http://schemas.microsoft.com/office/drawing/2014/main" id="{9E082D63-23A0-7741-BB01-7C591E961F5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90977043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pter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3">
            <a:extLst>
              <a:ext uri="{FF2B5EF4-FFF2-40B4-BE49-F238E27FC236}">
                <a16:creationId xmlns:a16="http://schemas.microsoft.com/office/drawing/2014/main" id="{F22F4E36-4CC8-CB41-B9EB-78A7248322B2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rgbClr val="6488F3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21F3F126-47A6-7446-A64E-12AD264A52E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1398869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01</a:t>
            </a:r>
            <a:endParaRPr lang="x-none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07637B5B-AFA7-624A-92F9-9B0A022C228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23" y="257175"/>
            <a:ext cx="6215077" cy="3643313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Here is the place for the chapter name (2-3 lines)</a:t>
            </a:r>
            <a:endParaRPr lang="x-none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B49864-10A1-7E42-AE22-D3489645FE9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B5BCF37A-BEF2-514F-B04B-BD7C806FF9A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9C048C29-9183-3441-964E-5748E15E479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502D8DD8-062A-DE44-AB8A-29D4210F622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98CC1D34-CBB6-F44A-B151-17B94345C3F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5C2B34E6-5A37-C547-B1D3-539D487D9E9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B5E72DA9-B829-C74E-9FDE-E98B05A4523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0BA7150E-6CE2-594F-80CC-6730CE2F5D8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6461755-528A-2243-B943-927BCA8940A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D151D8D1-3BC7-7E45-B981-3EAF57843BB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1B1C0F5-2747-AD43-B34A-EC7B1E6A8FE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8" name="object 2">
                <a:extLst>
                  <a:ext uri="{FF2B5EF4-FFF2-40B4-BE49-F238E27FC236}">
                    <a16:creationId xmlns:a16="http://schemas.microsoft.com/office/drawing/2014/main" id="{D24AB1A2-98B3-BF48-AE4A-6630948B311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3">
                <a:extLst>
                  <a:ext uri="{FF2B5EF4-FFF2-40B4-BE49-F238E27FC236}">
                    <a16:creationId xmlns:a16="http://schemas.microsoft.com/office/drawing/2014/main" id="{6A91B6C2-8484-F442-B061-EBADEA2B79B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4">
                <a:extLst>
                  <a:ext uri="{FF2B5EF4-FFF2-40B4-BE49-F238E27FC236}">
                    <a16:creationId xmlns:a16="http://schemas.microsoft.com/office/drawing/2014/main" id="{0E584CF4-1E99-9C4A-802F-88B615FF27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2" name="object 5">
                <a:extLst>
                  <a:ext uri="{FF2B5EF4-FFF2-40B4-BE49-F238E27FC236}">
                    <a16:creationId xmlns:a16="http://schemas.microsoft.com/office/drawing/2014/main" id="{3356B923-0488-D940-94F0-2A5D140694B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6">
                <a:extLst>
                  <a:ext uri="{FF2B5EF4-FFF2-40B4-BE49-F238E27FC236}">
                    <a16:creationId xmlns:a16="http://schemas.microsoft.com/office/drawing/2014/main" id="{458588F3-C982-9B44-B941-908D004EE2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7">
                <a:extLst>
                  <a:ext uri="{FF2B5EF4-FFF2-40B4-BE49-F238E27FC236}">
                    <a16:creationId xmlns:a16="http://schemas.microsoft.com/office/drawing/2014/main" id="{E8890788-03C5-7144-8883-65BDEAAF03F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5" name="object 8">
                <a:extLst>
                  <a:ext uri="{FF2B5EF4-FFF2-40B4-BE49-F238E27FC236}">
                    <a16:creationId xmlns:a16="http://schemas.microsoft.com/office/drawing/2014/main" id="{6545098D-6CD5-9B42-B69D-69980EFB25B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9">
                <a:extLst>
                  <a:ext uri="{FF2B5EF4-FFF2-40B4-BE49-F238E27FC236}">
                    <a16:creationId xmlns:a16="http://schemas.microsoft.com/office/drawing/2014/main" id="{9E082D63-23A0-7741-BB01-7C591E961F5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7763427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414083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4140990040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mpty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3070" y="408672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3" name="Group 24">
            <a:extLst>
              <a:ext uri="{FF2B5EF4-FFF2-40B4-BE49-F238E27FC236}">
                <a16:creationId xmlns:a16="http://schemas.microsoft.com/office/drawing/2014/main" id="{02F5F40D-7E59-77AC-7E1B-D76261DCC252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4" name="Group 25">
              <a:extLst>
                <a:ext uri="{FF2B5EF4-FFF2-40B4-BE49-F238E27FC236}">
                  <a16:creationId xmlns:a16="http://schemas.microsoft.com/office/drawing/2014/main" id="{CAF37683-89B7-4B89-A120-02DE8A1DAF0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4" name="object 2">
                <a:extLst>
                  <a:ext uri="{FF2B5EF4-FFF2-40B4-BE49-F238E27FC236}">
                    <a16:creationId xmlns:a16="http://schemas.microsoft.com/office/drawing/2014/main" id="{A3FFA553-14B5-1C6D-BDC6-55A2D7045B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5" name="object 3">
                <a:extLst>
                  <a:ext uri="{FF2B5EF4-FFF2-40B4-BE49-F238E27FC236}">
                    <a16:creationId xmlns:a16="http://schemas.microsoft.com/office/drawing/2014/main" id="{69523F54-73B9-C9C0-3D00-6FFA99E7E7A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6" name="object 4">
                <a:extLst>
                  <a:ext uri="{FF2B5EF4-FFF2-40B4-BE49-F238E27FC236}">
                    <a16:creationId xmlns:a16="http://schemas.microsoft.com/office/drawing/2014/main" id="{C95EF8EC-A537-721F-22C2-11304813926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7" name="object 5">
                <a:extLst>
                  <a:ext uri="{FF2B5EF4-FFF2-40B4-BE49-F238E27FC236}">
                    <a16:creationId xmlns:a16="http://schemas.microsoft.com/office/drawing/2014/main" id="{42D973F5-1A65-78FA-2363-C11BD560E7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8" name="object 6">
                <a:extLst>
                  <a:ext uri="{FF2B5EF4-FFF2-40B4-BE49-F238E27FC236}">
                    <a16:creationId xmlns:a16="http://schemas.microsoft.com/office/drawing/2014/main" id="{7F67E293-A228-CA8F-78AD-B6ECE587AD7C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7">
                <a:extLst>
                  <a:ext uri="{FF2B5EF4-FFF2-40B4-BE49-F238E27FC236}">
                    <a16:creationId xmlns:a16="http://schemas.microsoft.com/office/drawing/2014/main" id="{B461A20D-83B1-561C-CE49-E654D3D7047A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0" name="object 8">
                <a:extLst>
                  <a:ext uri="{FF2B5EF4-FFF2-40B4-BE49-F238E27FC236}">
                    <a16:creationId xmlns:a16="http://schemas.microsoft.com/office/drawing/2014/main" id="{AB21DE3B-3427-2828-E62D-05AEAB04510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1" name="object 9">
                <a:extLst>
                  <a:ext uri="{FF2B5EF4-FFF2-40B4-BE49-F238E27FC236}">
                    <a16:creationId xmlns:a16="http://schemas.microsoft.com/office/drawing/2014/main" id="{6434501A-AFF1-5367-89FD-938001EADDF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5" name="Group 26">
              <a:extLst>
                <a:ext uri="{FF2B5EF4-FFF2-40B4-BE49-F238E27FC236}">
                  <a16:creationId xmlns:a16="http://schemas.microsoft.com/office/drawing/2014/main" id="{9302AD1E-2AB2-ACE3-2268-65A25B72181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6" name="object 2">
                <a:extLst>
                  <a:ext uri="{FF2B5EF4-FFF2-40B4-BE49-F238E27FC236}">
                    <a16:creationId xmlns:a16="http://schemas.microsoft.com/office/drawing/2014/main" id="{D7BA0801-1556-C23B-23F7-1484CD1771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" name="object 3">
                <a:extLst>
                  <a:ext uri="{FF2B5EF4-FFF2-40B4-BE49-F238E27FC236}">
                    <a16:creationId xmlns:a16="http://schemas.microsoft.com/office/drawing/2014/main" id="{FB9B6883-6B33-E1AD-280B-441D13BEA64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8" name="object 4">
                <a:extLst>
                  <a:ext uri="{FF2B5EF4-FFF2-40B4-BE49-F238E27FC236}">
                    <a16:creationId xmlns:a16="http://schemas.microsoft.com/office/drawing/2014/main" id="{A8DD3CBF-CEDF-BA2F-C26B-1682CEC1464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9" name="object 5">
                <a:extLst>
                  <a:ext uri="{FF2B5EF4-FFF2-40B4-BE49-F238E27FC236}">
                    <a16:creationId xmlns:a16="http://schemas.microsoft.com/office/drawing/2014/main" id="{61D36165-A35D-FB58-8A7E-8BD6141396D1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0" name="object 6">
                <a:extLst>
                  <a:ext uri="{FF2B5EF4-FFF2-40B4-BE49-F238E27FC236}">
                    <a16:creationId xmlns:a16="http://schemas.microsoft.com/office/drawing/2014/main" id="{332A87C2-C66F-7B29-6CC9-E3ABA34A0A19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7">
                <a:extLst>
                  <a:ext uri="{FF2B5EF4-FFF2-40B4-BE49-F238E27FC236}">
                    <a16:creationId xmlns:a16="http://schemas.microsoft.com/office/drawing/2014/main" id="{2C39651C-DD5A-6FE4-DF8E-8BC8C59E5AA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2" name="object 8">
                <a:extLst>
                  <a:ext uri="{FF2B5EF4-FFF2-40B4-BE49-F238E27FC236}">
                    <a16:creationId xmlns:a16="http://schemas.microsoft.com/office/drawing/2014/main" id="{08DBA522-858B-F172-38B3-1BFECF108800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3" name="object 9">
                <a:extLst>
                  <a:ext uri="{FF2B5EF4-FFF2-40B4-BE49-F238E27FC236}">
                    <a16:creationId xmlns:a16="http://schemas.microsoft.com/office/drawing/2014/main" id="{28DE2753-8658-1649-FD43-9D0623D501DE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29859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График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E72CDBCD-DC01-4FAC-8FDF-C9CFE58E3371}" type="slidenum">
              <a:rPr lang="sv-SE" smtClean="0">
                <a:solidFill>
                  <a:srgbClr val="000000"/>
                </a:solidFill>
                <a:ea typeface="MS PGothic" pitchFamily="34" charset="-128"/>
              </a:rPr>
              <a:pPr algn="ctr"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sv-SE" dirty="0">
              <a:solidFill>
                <a:srgbClr val="000000"/>
              </a:solidFill>
              <a:ea typeface="MS PGothic" pitchFamily="34" charset="-128"/>
            </a:endParaRPr>
          </a:p>
        </p:txBody>
      </p:sp>
      <p:sp>
        <p:nvSpPr>
          <p:cNvPr id="4" name="Title 1"/>
          <p:cNvSpPr txBox="1">
            <a:spLocks/>
          </p:cNvSpPr>
          <p:nvPr userDrawn="1"/>
        </p:nvSpPr>
        <p:spPr bwMode="auto">
          <a:xfrm>
            <a:off x="479429" y="98822"/>
            <a:ext cx="8082683" cy="5298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333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l" rtl="0" eaLnBrk="1" fontAlgn="base" hangingPunct="1">
              <a:lnSpc>
                <a:spcPts val="3250"/>
              </a:lnSpc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MS PGothic" pitchFamily="34" charset="-128"/>
                <a:cs typeface="ＭＳ Ｐゴシック" charset="0"/>
              </a:defRPr>
            </a:lvl1pPr>
            <a:lvl2pPr algn="l" rtl="0" eaLnBrk="1" fontAlgn="base" hangingPunct="1">
              <a:lnSpc>
                <a:spcPts val="3250"/>
              </a:lnSpc>
              <a:spcBef>
                <a:spcPct val="0"/>
              </a:spcBef>
              <a:spcAft>
                <a:spcPct val="0"/>
              </a:spcAft>
              <a:defRPr sz="2438" b="1">
                <a:solidFill>
                  <a:srgbClr val="595959"/>
                </a:solidFill>
                <a:latin typeface="Arial" charset="0"/>
                <a:ea typeface="MS PGothic" pitchFamily="34" charset="-128"/>
                <a:cs typeface="ＭＳ Ｐゴシック" charset="0"/>
              </a:defRPr>
            </a:lvl2pPr>
            <a:lvl3pPr algn="l" rtl="0" eaLnBrk="1" fontAlgn="base" hangingPunct="1">
              <a:lnSpc>
                <a:spcPts val="3250"/>
              </a:lnSpc>
              <a:spcBef>
                <a:spcPct val="0"/>
              </a:spcBef>
              <a:spcAft>
                <a:spcPct val="0"/>
              </a:spcAft>
              <a:defRPr sz="2438" b="1">
                <a:solidFill>
                  <a:srgbClr val="595959"/>
                </a:solidFill>
                <a:latin typeface="Arial" charset="0"/>
                <a:ea typeface="MS PGothic" pitchFamily="34" charset="-128"/>
                <a:cs typeface="ＭＳ Ｐゴシック" charset="0"/>
              </a:defRPr>
            </a:lvl3pPr>
            <a:lvl4pPr algn="l" rtl="0" eaLnBrk="1" fontAlgn="base" hangingPunct="1">
              <a:lnSpc>
                <a:spcPts val="3250"/>
              </a:lnSpc>
              <a:spcBef>
                <a:spcPct val="0"/>
              </a:spcBef>
              <a:spcAft>
                <a:spcPct val="0"/>
              </a:spcAft>
              <a:defRPr sz="2438" b="1">
                <a:solidFill>
                  <a:srgbClr val="595959"/>
                </a:solidFill>
                <a:latin typeface="Arial" charset="0"/>
                <a:ea typeface="MS PGothic" pitchFamily="34" charset="-128"/>
                <a:cs typeface="ＭＳ Ｐゴシック" charset="0"/>
              </a:defRPr>
            </a:lvl4pPr>
            <a:lvl5pPr algn="l" rtl="0" eaLnBrk="1" fontAlgn="base" hangingPunct="1">
              <a:lnSpc>
                <a:spcPts val="3250"/>
              </a:lnSpc>
              <a:spcBef>
                <a:spcPct val="0"/>
              </a:spcBef>
              <a:spcAft>
                <a:spcPct val="0"/>
              </a:spcAft>
              <a:defRPr sz="2438" b="1">
                <a:solidFill>
                  <a:srgbClr val="595959"/>
                </a:solidFill>
                <a:latin typeface="Arial" charset="0"/>
                <a:ea typeface="MS PGothic" pitchFamily="34" charset="-128"/>
                <a:cs typeface="ＭＳ Ｐゴシック" charset="0"/>
              </a:defRPr>
            </a:lvl5pPr>
            <a:lvl6pPr marL="371475" algn="l" rtl="0" eaLnBrk="1" fontAlgn="base" hangingPunct="1">
              <a:lnSpc>
                <a:spcPts val="3250"/>
              </a:lnSpc>
              <a:spcBef>
                <a:spcPct val="0"/>
              </a:spcBef>
              <a:spcAft>
                <a:spcPct val="0"/>
              </a:spcAft>
              <a:defRPr sz="2763" b="1">
                <a:solidFill>
                  <a:srgbClr val="993333"/>
                </a:solidFill>
                <a:latin typeface="Arial" charset="0"/>
                <a:ea typeface="ＭＳ Ｐゴシック" charset="0"/>
              </a:defRPr>
            </a:lvl6pPr>
            <a:lvl7pPr marL="742950" algn="l" rtl="0" eaLnBrk="1" fontAlgn="base" hangingPunct="1">
              <a:lnSpc>
                <a:spcPts val="3250"/>
              </a:lnSpc>
              <a:spcBef>
                <a:spcPct val="0"/>
              </a:spcBef>
              <a:spcAft>
                <a:spcPct val="0"/>
              </a:spcAft>
              <a:defRPr sz="2763" b="1">
                <a:solidFill>
                  <a:srgbClr val="993333"/>
                </a:solidFill>
                <a:latin typeface="Arial" charset="0"/>
                <a:ea typeface="ＭＳ Ｐゴシック" charset="0"/>
              </a:defRPr>
            </a:lvl7pPr>
            <a:lvl8pPr marL="1114425" algn="l" rtl="0" eaLnBrk="1" fontAlgn="base" hangingPunct="1">
              <a:lnSpc>
                <a:spcPts val="3250"/>
              </a:lnSpc>
              <a:spcBef>
                <a:spcPct val="0"/>
              </a:spcBef>
              <a:spcAft>
                <a:spcPct val="0"/>
              </a:spcAft>
              <a:defRPr sz="2763" b="1">
                <a:solidFill>
                  <a:srgbClr val="993333"/>
                </a:solidFill>
                <a:latin typeface="Arial" charset="0"/>
                <a:ea typeface="ＭＳ Ｐゴシック" charset="0"/>
              </a:defRPr>
            </a:lvl8pPr>
            <a:lvl9pPr marL="1485900" algn="l" rtl="0" eaLnBrk="1" fontAlgn="base" hangingPunct="1">
              <a:lnSpc>
                <a:spcPts val="3250"/>
              </a:lnSpc>
              <a:spcBef>
                <a:spcPct val="0"/>
              </a:spcBef>
              <a:spcAft>
                <a:spcPct val="0"/>
              </a:spcAft>
              <a:defRPr sz="2763" b="1">
                <a:solidFill>
                  <a:srgbClr val="993333"/>
                </a:solidFill>
                <a:latin typeface="Arial" charset="0"/>
                <a:ea typeface="ＭＳ Ｐゴシック" charset="0"/>
              </a:defRPr>
            </a:lvl9pPr>
          </a:lstStyle>
          <a:p>
            <a:pPr defTabSz="914400"/>
            <a:r>
              <a:rPr lang="ru-RU" sz="2200" kern="0" dirty="0"/>
              <a:t>Образец заголовка</a:t>
            </a:r>
            <a:endParaRPr lang="en-US" sz="2200" kern="0" dirty="0"/>
          </a:p>
        </p:txBody>
      </p:sp>
      <p:sp>
        <p:nvSpPr>
          <p:cNvPr id="5" name="Line 8"/>
          <p:cNvSpPr>
            <a:spLocks noChangeShapeType="1"/>
          </p:cNvSpPr>
          <p:nvPr userDrawn="1"/>
        </p:nvSpPr>
        <p:spPr bwMode="auto">
          <a:xfrm>
            <a:off x="484909" y="628649"/>
            <a:ext cx="8077200" cy="0"/>
          </a:xfrm>
          <a:prstGeom prst="line">
            <a:avLst/>
          </a:prstGeom>
          <a:noFill/>
          <a:ln w="25400">
            <a:solidFill>
              <a:schemeClr val="accent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950">
              <a:solidFill>
                <a:srgbClr val="000000"/>
              </a:solidFill>
              <a:latin typeface="Times" charset="0"/>
              <a:ea typeface="ＭＳ Ｐゴシック" charset="0"/>
            </a:endParaRPr>
          </a:p>
        </p:txBody>
      </p:sp>
      <p:sp>
        <p:nvSpPr>
          <p:cNvPr id="13" name="Chart Placeholder 8"/>
          <p:cNvSpPr>
            <a:spLocks noGrp="1"/>
          </p:cNvSpPr>
          <p:nvPr>
            <p:ph type="chart" sz="quarter" idx="15"/>
          </p:nvPr>
        </p:nvSpPr>
        <p:spPr>
          <a:xfrm>
            <a:off x="4831775" y="2967579"/>
            <a:ext cx="2486891" cy="1773959"/>
          </a:xfrm>
        </p:spPr>
        <p:txBody>
          <a:bodyPr/>
          <a:lstStyle/>
          <a:p>
            <a:endParaRPr lang="en-US"/>
          </a:p>
        </p:txBody>
      </p:sp>
      <p:sp>
        <p:nvSpPr>
          <p:cNvPr id="14" name="Chart Placeholder 8"/>
          <p:cNvSpPr>
            <a:spLocks noGrp="1"/>
          </p:cNvSpPr>
          <p:nvPr>
            <p:ph type="chart" sz="quarter" idx="16"/>
          </p:nvPr>
        </p:nvSpPr>
        <p:spPr>
          <a:xfrm>
            <a:off x="3463636" y="774770"/>
            <a:ext cx="2486891" cy="1773959"/>
          </a:xfrm>
        </p:spPr>
        <p:txBody>
          <a:bodyPr/>
          <a:lstStyle/>
          <a:p>
            <a:endParaRPr lang="en-US"/>
          </a:p>
        </p:txBody>
      </p:sp>
      <p:sp>
        <p:nvSpPr>
          <p:cNvPr id="15" name="Chart Placeholder 8"/>
          <p:cNvSpPr>
            <a:spLocks noGrp="1"/>
          </p:cNvSpPr>
          <p:nvPr>
            <p:ph type="chart" sz="quarter" idx="17"/>
          </p:nvPr>
        </p:nvSpPr>
        <p:spPr>
          <a:xfrm>
            <a:off x="6075221" y="781916"/>
            <a:ext cx="2486891" cy="1773959"/>
          </a:xfrm>
        </p:spPr>
        <p:txBody>
          <a:bodyPr/>
          <a:lstStyle/>
          <a:p>
            <a:endParaRPr lang="en-US"/>
          </a:p>
        </p:txBody>
      </p:sp>
      <p:sp>
        <p:nvSpPr>
          <p:cNvPr id="23" name="Text Placeholder 22"/>
          <p:cNvSpPr>
            <a:spLocks noGrp="1"/>
          </p:cNvSpPr>
          <p:nvPr>
            <p:ph type="body" sz="quarter" idx="18" hasCustomPrompt="1"/>
          </p:nvPr>
        </p:nvSpPr>
        <p:spPr>
          <a:xfrm>
            <a:off x="4831775" y="4741536"/>
            <a:ext cx="2481409" cy="290512"/>
          </a:xfrm>
        </p:spPr>
        <p:txBody>
          <a:bodyPr/>
          <a:lstStyle>
            <a:lvl1pPr>
              <a:lnSpc>
                <a:spcPct val="100000"/>
              </a:lnSpc>
              <a:defRPr sz="1000"/>
            </a:lvl1pPr>
          </a:lstStyle>
          <a:p>
            <a:pPr lvl="0"/>
            <a:r>
              <a:rPr lang="ru-RU" dirty="0"/>
              <a:t>Название графика</a:t>
            </a:r>
            <a:endParaRPr lang="en-US" dirty="0"/>
          </a:p>
        </p:txBody>
      </p:sp>
      <p:sp>
        <p:nvSpPr>
          <p:cNvPr id="24" name="Text Placeholder 22"/>
          <p:cNvSpPr>
            <a:spLocks noGrp="1"/>
          </p:cNvSpPr>
          <p:nvPr>
            <p:ph type="body" sz="quarter" idx="19" hasCustomPrompt="1"/>
          </p:nvPr>
        </p:nvSpPr>
        <p:spPr>
          <a:xfrm>
            <a:off x="3463635" y="2555873"/>
            <a:ext cx="2481409" cy="290512"/>
          </a:xfrm>
        </p:spPr>
        <p:txBody>
          <a:bodyPr/>
          <a:lstStyle>
            <a:lvl1pPr>
              <a:lnSpc>
                <a:spcPct val="100000"/>
              </a:lnSpc>
              <a:defRPr sz="1000"/>
            </a:lvl1pPr>
          </a:lstStyle>
          <a:p>
            <a:pPr lvl="0"/>
            <a:r>
              <a:rPr lang="ru-RU" dirty="0"/>
              <a:t>Название графика</a:t>
            </a:r>
            <a:endParaRPr lang="en-US" dirty="0"/>
          </a:p>
        </p:txBody>
      </p:sp>
      <p:sp>
        <p:nvSpPr>
          <p:cNvPr id="25" name="Text Placeholder 22"/>
          <p:cNvSpPr>
            <a:spLocks noGrp="1"/>
          </p:cNvSpPr>
          <p:nvPr>
            <p:ph type="body" sz="quarter" idx="20" hasCustomPrompt="1"/>
          </p:nvPr>
        </p:nvSpPr>
        <p:spPr>
          <a:xfrm>
            <a:off x="6075222" y="2555873"/>
            <a:ext cx="2481409" cy="290512"/>
          </a:xfrm>
        </p:spPr>
        <p:txBody>
          <a:bodyPr/>
          <a:lstStyle>
            <a:lvl1pPr>
              <a:lnSpc>
                <a:spcPct val="100000"/>
              </a:lnSpc>
              <a:defRPr sz="1000"/>
            </a:lvl1pPr>
          </a:lstStyle>
          <a:p>
            <a:pPr lvl="0"/>
            <a:r>
              <a:rPr lang="ru-RU" dirty="0"/>
              <a:t>Название графика</a:t>
            </a:r>
            <a:endParaRPr lang="en-US" dirty="0"/>
          </a:p>
        </p:txBody>
      </p:sp>
      <p:sp>
        <p:nvSpPr>
          <p:cNvPr id="26" name="Text Placeholder 22"/>
          <p:cNvSpPr>
            <a:spLocks noGrp="1"/>
          </p:cNvSpPr>
          <p:nvPr>
            <p:ph type="body" sz="quarter" idx="21" hasCustomPrompt="1"/>
          </p:nvPr>
        </p:nvSpPr>
        <p:spPr>
          <a:xfrm>
            <a:off x="484909" y="781916"/>
            <a:ext cx="2902529" cy="3904387"/>
          </a:xfrm>
        </p:spPr>
        <p:txBody>
          <a:bodyPr/>
          <a:lstStyle>
            <a:lvl1pPr marL="285750" marR="0" indent="-28575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138"/>
              </a:spcAft>
              <a:buClr>
                <a:srgbClr val="9FAD28"/>
              </a:buClr>
              <a:buSzTx/>
              <a:buFont typeface="Arial" panose="020B0604020202020204" pitchFamily="34" charset="0"/>
              <a:buChar char="•"/>
              <a:tabLst/>
              <a:defRPr sz="1400"/>
            </a:lvl1pPr>
          </a:lstStyle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138"/>
              </a:spcAft>
              <a:buClr>
                <a:srgbClr val="9FAD28"/>
              </a:buClr>
              <a:buSzTx/>
              <a:tabLst/>
              <a:defRPr/>
            </a:pPr>
            <a:r>
              <a:rPr lang="ru-RU" dirty="0"/>
              <a:t>Текст</a:t>
            </a:r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138"/>
              </a:spcAft>
              <a:buClr>
                <a:srgbClr val="9FAD28"/>
              </a:buClr>
              <a:buSzTx/>
              <a:tabLst/>
              <a:defRPr/>
            </a:pPr>
            <a:r>
              <a:rPr lang="ru-RU" dirty="0"/>
              <a:t>Текст</a:t>
            </a:r>
            <a:endParaRPr lang="en-US" dirty="0"/>
          </a:p>
          <a:p>
            <a:pPr marL="285750" marR="0" lvl="0" indent="-28575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138"/>
              </a:spcAft>
              <a:buClr>
                <a:srgbClr val="9FAD28"/>
              </a:buClr>
              <a:buSzTx/>
              <a:tabLst/>
              <a:defRPr/>
            </a:pPr>
            <a:r>
              <a:rPr lang="ru-RU" dirty="0"/>
              <a:t>Текст</a:t>
            </a:r>
            <a:endParaRPr lang="en-US" dirty="0"/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ts val="1138"/>
              </a:spcAft>
              <a:buClr>
                <a:srgbClr val="9FAD28"/>
              </a:buClr>
              <a:buSzTx/>
              <a:buFontTx/>
              <a:buNone/>
              <a:tabLst/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42081028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77A1D3F9-5B4C-73B1-7B0C-32F071867598}"/>
              </a:ext>
            </a:extLst>
          </p:cNvPr>
          <p:cNvSpPr/>
          <p:nvPr userDrawn="1"/>
        </p:nvSpPr>
        <p:spPr>
          <a:xfrm>
            <a:off x="6350000" y="0"/>
            <a:ext cx="27940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419860"/>
            <a:ext cx="576646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4" name="Group 24">
            <a:extLst>
              <a:ext uri="{FF2B5EF4-FFF2-40B4-BE49-F238E27FC236}">
                <a16:creationId xmlns:a16="http://schemas.microsoft.com/office/drawing/2014/main" id="{7E05197A-A61C-E6F7-79E9-0C65B51D6D4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5" name="Group 25">
              <a:extLst>
                <a:ext uri="{FF2B5EF4-FFF2-40B4-BE49-F238E27FC236}">
                  <a16:creationId xmlns:a16="http://schemas.microsoft.com/office/drawing/2014/main" id="{5A72FE3E-757E-384F-4F9E-CC059BA9B45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5" name="object 2">
                <a:extLst>
                  <a:ext uri="{FF2B5EF4-FFF2-40B4-BE49-F238E27FC236}">
                    <a16:creationId xmlns:a16="http://schemas.microsoft.com/office/drawing/2014/main" id="{F494254B-2D8C-9D84-D403-85AB2315B38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6" name="object 3">
                <a:extLst>
                  <a:ext uri="{FF2B5EF4-FFF2-40B4-BE49-F238E27FC236}">
                    <a16:creationId xmlns:a16="http://schemas.microsoft.com/office/drawing/2014/main" id="{583140E6-3E73-98DC-0A8C-62195A2FF29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7" name="object 4">
                <a:extLst>
                  <a:ext uri="{FF2B5EF4-FFF2-40B4-BE49-F238E27FC236}">
                    <a16:creationId xmlns:a16="http://schemas.microsoft.com/office/drawing/2014/main" id="{C1A374E6-5CF6-70CC-95B8-60092D34326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8" name="object 5">
                <a:extLst>
                  <a:ext uri="{FF2B5EF4-FFF2-40B4-BE49-F238E27FC236}">
                    <a16:creationId xmlns:a16="http://schemas.microsoft.com/office/drawing/2014/main" id="{FBD3C4B1-EE0D-78E0-19D4-466E92AFFDFD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6">
                <a:extLst>
                  <a:ext uri="{FF2B5EF4-FFF2-40B4-BE49-F238E27FC236}">
                    <a16:creationId xmlns:a16="http://schemas.microsoft.com/office/drawing/2014/main" id="{E0CF150A-0EBF-6898-9B27-DFDCAE99198C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0" name="object 7">
                <a:extLst>
                  <a:ext uri="{FF2B5EF4-FFF2-40B4-BE49-F238E27FC236}">
                    <a16:creationId xmlns:a16="http://schemas.microsoft.com/office/drawing/2014/main" id="{842709FA-D3C9-3291-48DD-81137750B58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1" name="object 8">
                <a:extLst>
                  <a:ext uri="{FF2B5EF4-FFF2-40B4-BE49-F238E27FC236}">
                    <a16:creationId xmlns:a16="http://schemas.microsoft.com/office/drawing/2014/main" id="{6FBB3492-3352-5497-02EB-95E134974E5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2" name="object 9">
                <a:extLst>
                  <a:ext uri="{FF2B5EF4-FFF2-40B4-BE49-F238E27FC236}">
                    <a16:creationId xmlns:a16="http://schemas.microsoft.com/office/drawing/2014/main" id="{0B541AF6-0C68-A0C7-FDAE-BC4D567B492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" name="Group 26">
              <a:extLst>
                <a:ext uri="{FF2B5EF4-FFF2-40B4-BE49-F238E27FC236}">
                  <a16:creationId xmlns:a16="http://schemas.microsoft.com/office/drawing/2014/main" id="{9B84A4B7-E2E6-7984-BAFE-A392A76211B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7" name="object 2">
                <a:extLst>
                  <a:ext uri="{FF2B5EF4-FFF2-40B4-BE49-F238E27FC236}">
                    <a16:creationId xmlns:a16="http://schemas.microsoft.com/office/drawing/2014/main" id="{8A3AC262-DA49-0922-9215-742283AA50C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8" name="object 3">
                <a:extLst>
                  <a:ext uri="{FF2B5EF4-FFF2-40B4-BE49-F238E27FC236}">
                    <a16:creationId xmlns:a16="http://schemas.microsoft.com/office/drawing/2014/main" id="{B9367B01-B591-8DAB-ABAC-5178015612F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9" name="object 4">
                <a:extLst>
                  <a:ext uri="{FF2B5EF4-FFF2-40B4-BE49-F238E27FC236}">
                    <a16:creationId xmlns:a16="http://schemas.microsoft.com/office/drawing/2014/main" id="{803FEA04-3B34-0A68-8EAA-411F811646E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0" name="object 5">
                <a:extLst>
                  <a:ext uri="{FF2B5EF4-FFF2-40B4-BE49-F238E27FC236}">
                    <a16:creationId xmlns:a16="http://schemas.microsoft.com/office/drawing/2014/main" id="{C0420BC5-05CC-1E2D-2BFB-DD752F28029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6">
                <a:extLst>
                  <a:ext uri="{FF2B5EF4-FFF2-40B4-BE49-F238E27FC236}">
                    <a16:creationId xmlns:a16="http://schemas.microsoft.com/office/drawing/2014/main" id="{7E0A866F-DC38-FA25-AF89-034A128F5A7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2" name="object 7">
                <a:extLst>
                  <a:ext uri="{FF2B5EF4-FFF2-40B4-BE49-F238E27FC236}">
                    <a16:creationId xmlns:a16="http://schemas.microsoft.com/office/drawing/2014/main" id="{09926110-6442-AEBB-38C6-FFDB8F56B6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3" name="object 8">
                <a:extLst>
                  <a:ext uri="{FF2B5EF4-FFF2-40B4-BE49-F238E27FC236}">
                    <a16:creationId xmlns:a16="http://schemas.microsoft.com/office/drawing/2014/main" id="{303EFEBE-C5C7-859D-9A11-91AB3C1BED1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4" name="object 9">
                <a:extLst>
                  <a:ext uri="{FF2B5EF4-FFF2-40B4-BE49-F238E27FC236}">
                    <a16:creationId xmlns:a16="http://schemas.microsoft.com/office/drawing/2014/main" id="{B95EC4A5-87F4-16CD-40B3-6CB72C3D8C9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18912220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Footer">
    <p:bg>
      <p:bgPr>
        <a:solidFill>
          <a:srgbClr val="E6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" name="object 3">
            <a:extLst>
              <a:ext uri="{FF2B5EF4-FFF2-40B4-BE49-F238E27FC236}">
                <a16:creationId xmlns:a16="http://schemas.microsoft.com/office/drawing/2014/main" id="{A07136A0-E8C3-9A42-9CFE-AFF68CF1D9E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6FA38E-D914-0B4F-A654-E0B5DF7FDFD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D743D1EB-3A89-5547-998E-FCD08AC07295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1414463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lang="en-US" b="0" i="0" u="none" strike="noStrike" smtClean="0">
                <a:effectLst/>
                <a:latin typeface="+mj-lt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1/3 points. Please place your text here and insert the icon above.</a:t>
            </a:r>
          </a:p>
        </p:txBody>
      </p:sp>
    </p:spTree>
    <p:extLst>
      <p:ext uri="{BB962C8B-B14F-4D97-AF65-F5344CB8AC3E}">
        <p14:creationId xmlns:p14="http://schemas.microsoft.com/office/powerpoint/2010/main" val="4197120118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3">
            <a:extLst>
              <a:ext uri="{FF2B5EF4-FFF2-40B4-BE49-F238E27FC236}">
                <a16:creationId xmlns:a16="http://schemas.microsoft.com/office/drawing/2014/main" id="{4778E87C-DDDE-7844-971B-1A759E0F6CC2}"/>
              </a:ext>
            </a:extLst>
          </p:cNvPr>
          <p:cNvSpPr/>
          <p:nvPr userDrawn="1"/>
        </p:nvSpPr>
        <p:spPr>
          <a:xfrm>
            <a:off x="3599471" y="0"/>
            <a:ext cx="5544622" cy="5143500"/>
          </a:xfrm>
          <a:custGeom>
            <a:avLst/>
            <a:gdLst/>
            <a:ahLst/>
            <a:cxnLst/>
            <a:rect l="l" t="t" r="r" b="b"/>
            <a:pathLst>
              <a:path w="9857105" h="9144000">
                <a:moveTo>
                  <a:pt x="9856939" y="0"/>
                </a:moveTo>
                <a:lnTo>
                  <a:pt x="0" y="0"/>
                </a:lnTo>
                <a:lnTo>
                  <a:pt x="0" y="9144000"/>
                </a:lnTo>
                <a:lnTo>
                  <a:pt x="9856939" y="9144000"/>
                </a:lnTo>
                <a:lnTo>
                  <a:pt x="9856939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919F400-F6CA-6C40-870B-C2AED8D6FC13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15" name="object 2">
              <a:extLst>
                <a:ext uri="{FF2B5EF4-FFF2-40B4-BE49-F238E27FC236}">
                  <a16:creationId xmlns:a16="http://schemas.microsoft.com/office/drawing/2014/main" id="{946B7B46-4F82-6A4C-AA7A-77D9BF1A2FD2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6" name="object 3">
              <a:extLst>
                <a:ext uri="{FF2B5EF4-FFF2-40B4-BE49-F238E27FC236}">
                  <a16:creationId xmlns:a16="http://schemas.microsoft.com/office/drawing/2014/main" id="{406816A9-D5BF-914D-95BB-ADB495F5DDDC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7" name="object 4">
              <a:extLst>
                <a:ext uri="{FF2B5EF4-FFF2-40B4-BE49-F238E27FC236}">
                  <a16:creationId xmlns:a16="http://schemas.microsoft.com/office/drawing/2014/main" id="{A85EB2D9-93FE-584B-A10A-A499CE7D92C6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8" name="object 5">
              <a:extLst>
                <a:ext uri="{FF2B5EF4-FFF2-40B4-BE49-F238E27FC236}">
                  <a16:creationId xmlns:a16="http://schemas.microsoft.com/office/drawing/2014/main" id="{47DAC4DD-F618-694B-A777-2F3D2DD1160F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6">
              <a:extLst>
                <a:ext uri="{FF2B5EF4-FFF2-40B4-BE49-F238E27FC236}">
                  <a16:creationId xmlns:a16="http://schemas.microsoft.com/office/drawing/2014/main" id="{BF06CB0E-BA38-264E-AD45-A02A5F23E94A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3" name="object 7">
              <a:extLst>
                <a:ext uri="{FF2B5EF4-FFF2-40B4-BE49-F238E27FC236}">
                  <a16:creationId xmlns:a16="http://schemas.microsoft.com/office/drawing/2014/main" id="{481E2DB2-75F1-7543-B287-ACC9B5372F09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24" name="object 8">
              <a:extLst>
                <a:ext uri="{FF2B5EF4-FFF2-40B4-BE49-F238E27FC236}">
                  <a16:creationId xmlns:a16="http://schemas.microsoft.com/office/drawing/2014/main" id="{30633F97-29A3-004E-8CDD-8DB3CD10C0FC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5" name="object 9">
              <a:extLst>
                <a:ext uri="{FF2B5EF4-FFF2-40B4-BE49-F238E27FC236}">
                  <a16:creationId xmlns:a16="http://schemas.microsoft.com/office/drawing/2014/main" id="{EEFE291A-1319-7645-9056-D2354AE29285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</p:spTree>
    <p:extLst>
      <p:ext uri="{BB962C8B-B14F-4D97-AF65-F5344CB8AC3E}">
        <p14:creationId xmlns:p14="http://schemas.microsoft.com/office/powerpoint/2010/main" val="4121979717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d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object 4">
            <a:extLst>
              <a:ext uri="{FF2B5EF4-FFF2-40B4-BE49-F238E27FC236}">
                <a16:creationId xmlns:a16="http://schemas.microsoft.com/office/drawing/2014/main" id="{816E2711-8C85-724E-BF65-AB1219E8E11B}"/>
              </a:ext>
            </a:extLst>
          </p:cNvPr>
          <p:cNvSpPr/>
          <p:nvPr userDrawn="1"/>
        </p:nvSpPr>
        <p:spPr>
          <a:xfrm>
            <a:off x="-80909" y="-86688"/>
            <a:ext cx="9224909" cy="5234227"/>
          </a:xfrm>
          <a:custGeom>
            <a:avLst/>
            <a:gdLst/>
            <a:ahLst/>
            <a:cxnLst/>
            <a:rect l="l" t="t" r="r" b="b"/>
            <a:pathLst>
              <a:path w="16256000" h="9144000">
                <a:moveTo>
                  <a:pt x="16256000" y="0"/>
                </a:moveTo>
                <a:lnTo>
                  <a:pt x="0" y="0"/>
                </a:lnTo>
                <a:lnTo>
                  <a:pt x="0" y="9144000"/>
                </a:lnTo>
                <a:lnTo>
                  <a:pt x="16256000" y="914400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1">
              <a:alpha val="40000"/>
            </a:schemeClr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CC608B1-817E-BC4F-A7E3-35D5729F95F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4A35B641-B9F3-9A44-8798-581520745E5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3E8E0C23-36F3-B34D-8F8D-39530D91271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C112ADC8-17D1-114E-B0E9-9F06A4AEAC3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70C3FFB3-C0DD-F04D-B2B0-DBA3D6C4C99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235066A2-9212-0A41-BFDA-FE452A3BF62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6">
                <a:extLst>
                  <a:ext uri="{FF2B5EF4-FFF2-40B4-BE49-F238E27FC236}">
                    <a16:creationId xmlns:a16="http://schemas.microsoft.com/office/drawing/2014/main" id="{4BC4FC2C-A29A-B447-8226-E07C70704056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7">
                <a:extLst>
                  <a:ext uri="{FF2B5EF4-FFF2-40B4-BE49-F238E27FC236}">
                    <a16:creationId xmlns:a16="http://schemas.microsoft.com/office/drawing/2014/main" id="{E43EFC86-E25D-9744-9A39-2E7C4B0C0D80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808D237E-43A6-184F-BAF1-D367B2A30B3F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9">
                <a:extLst>
                  <a:ext uri="{FF2B5EF4-FFF2-40B4-BE49-F238E27FC236}">
                    <a16:creationId xmlns:a16="http://schemas.microsoft.com/office/drawing/2014/main" id="{BDCF7510-1AE3-5445-9915-7589FEE19867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3ECB9905-5F83-6A44-90C7-F019213B8FF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6" name="object 2">
                <a:extLst>
                  <a:ext uri="{FF2B5EF4-FFF2-40B4-BE49-F238E27FC236}">
                    <a16:creationId xmlns:a16="http://schemas.microsoft.com/office/drawing/2014/main" id="{6B3BB881-5E5F-4B47-B8C0-113B71CCED7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7" name="object 3">
                <a:extLst>
                  <a:ext uri="{FF2B5EF4-FFF2-40B4-BE49-F238E27FC236}">
                    <a16:creationId xmlns:a16="http://schemas.microsoft.com/office/drawing/2014/main" id="{87BEEB73-9AB4-984B-8186-BA2C2534A20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8" name="object 4">
                <a:extLst>
                  <a:ext uri="{FF2B5EF4-FFF2-40B4-BE49-F238E27FC236}">
                    <a16:creationId xmlns:a16="http://schemas.microsoft.com/office/drawing/2014/main" id="{162E019C-6637-2945-9A3E-55917E188EE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5">
                <a:extLst>
                  <a:ext uri="{FF2B5EF4-FFF2-40B4-BE49-F238E27FC236}">
                    <a16:creationId xmlns:a16="http://schemas.microsoft.com/office/drawing/2014/main" id="{27242929-D758-1141-B7A2-7DA959E7ECE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0" name="object 6">
                <a:extLst>
                  <a:ext uri="{FF2B5EF4-FFF2-40B4-BE49-F238E27FC236}">
                    <a16:creationId xmlns:a16="http://schemas.microsoft.com/office/drawing/2014/main" id="{359FE17E-14C1-7944-8DCA-8EC12BD747E0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7">
                <a:extLst>
                  <a:ext uri="{FF2B5EF4-FFF2-40B4-BE49-F238E27FC236}">
                    <a16:creationId xmlns:a16="http://schemas.microsoft.com/office/drawing/2014/main" id="{704404A2-C5AB-AC4E-B1D9-F628C0F3A6F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2" name="object 8">
                <a:extLst>
                  <a:ext uri="{FF2B5EF4-FFF2-40B4-BE49-F238E27FC236}">
                    <a16:creationId xmlns:a16="http://schemas.microsoft.com/office/drawing/2014/main" id="{4A2A9F4F-2DDB-B740-8BA9-2809ABEE457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9">
                <a:extLst>
                  <a:ext uri="{FF2B5EF4-FFF2-40B4-BE49-F238E27FC236}">
                    <a16:creationId xmlns:a16="http://schemas.microsoft.com/office/drawing/2014/main" id="{62D18C08-4AC6-CA42-AAFF-CB08173EF3F0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45837473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7813B94B-2624-0747-840B-17D2D9FF200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582401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DDA93CCE-C4A6-B64A-96EF-F6A0AA08F34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15275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lang="en-US" b="0" i="0" u="none" strike="noStrike" smtClean="0">
                <a:effectLst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1/3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82401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2/3 points. Please place your text here and insert the icon above.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9645292-B217-1A4D-86A4-84926A767C7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915276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3/3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2BB0D508-A72E-D949-B5B2-F7E2CCE9111F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8F2B1F33-3EF5-BC43-BFAA-3810CFE39A5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70079716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1/4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2/4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4700573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00574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3/4 points. Please place your text here and insert the icon above.</a:t>
            </a:r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6922294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2294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4/4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7052EE93-026B-0D46-A430-4C4DAAB6C5D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9" name="object 3">
            <a:extLst>
              <a:ext uri="{FF2B5EF4-FFF2-40B4-BE49-F238E27FC236}">
                <a16:creationId xmlns:a16="http://schemas.microsoft.com/office/drawing/2014/main" id="{F19DC65E-AEE2-3E4A-B008-DB794F87A5E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 Placeholder 3">
            <a:extLst>
              <a:ext uri="{FF2B5EF4-FFF2-40B4-BE49-F238E27FC236}">
                <a16:creationId xmlns:a16="http://schemas.microsoft.com/office/drawing/2014/main" id="{5CEDFCD2-729B-274A-8A82-89DB262668F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61401225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5-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7813B94B-2624-0747-840B-17D2D9FF200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58240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DDA93CCE-C4A6-B64A-96EF-F6A0AA08F34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15275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1/6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82401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2/6 points. Please place your text here and insert the icon above.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9645292-B217-1A4D-86A4-84926A767C7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915276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3/6 points. Please place your text here and insert the icon above.</a:t>
            </a:r>
          </a:p>
        </p:txBody>
      </p:sp>
      <p:sp>
        <p:nvSpPr>
          <p:cNvPr id="37" name="Picture Placeholder 13">
            <a:extLst>
              <a:ext uri="{FF2B5EF4-FFF2-40B4-BE49-F238E27FC236}">
                <a16:creationId xmlns:a16="http://schemas.microsoft.com/office/drawing/2014/main" id="{00042FE0-AA89-0645-A96E-2DC940A82817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9521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4F1A6CFE-0B19-584B-BD8B-4E9827E05AC6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3582401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Picture Placeholder 13">
            <a:extLst>
              <a:ext uri="{FF2B5EF4-FFF2-40B4-BE49-F238E27FC236}">
                <a16:creationId xmlns:a16="http://schemas.microsoft.com/office/drawing/2014/main" id="{5CCEEFA6-97FC-8643-BD86-BD80D77603FE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915275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50B69793-EAC9-2B41-8AEA-A2380AFD892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49522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4/6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CA69741B-6E58-DB46-8812-624262A4D4F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582401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5/6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DA08EF7F-747E-5B4B-B10C-49F0FDBB3F9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15276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66/6 points. Please place your text here and insert the icon above.</a:t>
            </a:r>
          </a:p>
        </p:txBody>
      </p: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0A7E3CFE-0784-8C47-B3C5-964F5407DDF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56CDBDBF-2F52-CD45-ABC0-22B25470079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60127177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7-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1/8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4700573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00574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6922294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2294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05F0F341-CE1E-0F4E-B419-DE19EFF18986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49521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F6900C80-6EDE-D64D-A171-3E7E454BA4E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49522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5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2" name="Picture Placeholder 13">
            <a:extLst>
              <a:ext uri="{FF2B5EF4-FFF2-40B4-BE49-F238E27FC236}">
                <a16:creationId xmlns:a16="http://schemas.microsoft.com/office/drawing/2014/main" id="{BDD56C85-835D-9544-B5CC-6EFAACBEF793}"/>
              </a:ext>
            </a:extLst>
          </p:cNvPr>
          <p:cNvSpPr>
            <a:spLocks noGrp="1"/>
          </p:cNvSpPr>
          <p:nvPr>
            <p:ph type="pic" sz="quarter" idx="32" hasCustomPrompt="1"/>
          </p:nvPr>
        </p:nvSpPr>
        <p:spPr>
          <a:xfrm>
            <a:off x="2478867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0EF2256A-212D-E449-901B-4779387ECE0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478867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6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4" name="Picture Placeholder 13">
            <a:extLst>
              <a:ext uri="{FF2B5EF4-FFF2-40B4-BE49-F238E27FC236}">
                <a16:creationId xmlns:a16="http://schemas.microsoft.com/office/drawing/2014/main" id="{DAFA63FE-B015-B74E-B057-D25245F8E03C}"/>
              </a:ext>
            </a:extLst>
          </p:cNvPr>
          <p:cNvSpPr>
            <a:spLocks noGrp="1"/>
          </p:cNvSpPr>
          <p:nvPr>
            <p:ph type="pic" sz="quarter" idx="34" hasCustomPrompt="1"/>
          </p:nvPr>
        </p:nvSpPr>
        <p:spPr>
          <a:xfrm>
            <a:off x="4700573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4CF63BDB-A7C7-D847-84E7-40C6F611C37E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700574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7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6" name="Picture Placeholder 13">
            <a:extLst>
              <a:ext uri="{FF2B5EF4-FFF2-40B4-BE49-F238E27FC236}">
                <a16:creationId xmlns:a16="http://schemas.microsoft.com/office/drawing/2014/main" id="{45FA6506-BD7B-8347-8742-0D224CDC2C1F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6922294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7" name="Text Placeholder 2">
            <a:extLst>
              <a:ext uri="{FF2B5EF4-FFF2-40B4-BE49-F238E27FC236}">
                <a16:creationId xmlns:a16="http://schemas.microsoft.com/office/drawing/2014/main" id="{2FB782C4-CFEE-1049-BB37-CB2E72BF6C3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922294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8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3A9BAE20-354C-5D4A-A31D-987054EFBB2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35852570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3-4 +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250017" y="29894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0017" y="3703321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2471737" y="29894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38" y="3703321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3A9BAE20-354C-5D4A-A31D-987054EFBB2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234440"/>
            <a:ext cx="4452584" cy="3246756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</p:spTree>
    <p:extLst>
      <p:ext uri="{BB962C8B-B14F-4D97-AF65-F5344CB8AC3E}">
        <p14:creationId xmlns:p14="http://schemas.microsoft.com/office/powerpoint/2010/main" val="247779879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3-4 +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1357" y="166702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1358" y="2380878"/>
            <a:ext cx="1863083" cy="58059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0703" y="166702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0703" y="2380878"/>
            <a:ext cx="1863083" cy="58059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250017" y="3184412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0017" y="3898267"/>
            <a:ext cx="1863083" cy="58292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2471737" y="3184412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38" y="3898267"/>
            <a:ext cx="1863083" cy="58292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20089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</p:spTree>
    <p:extLst>
      <p:ext uri="{BB962C8B-B14F-4D97-AF65-F5344CB8AC3E}">
        <p14:creationId xmlns:p14="http://schemas.microsoft.com/office/powerpoint/2010/main" val="327408481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Grp="1" noChangeArrowheads="1"/>
          </p:cNvSpPr>
          <p:nvPr>
            <p:ph type="sldNum" sz="quarter" idx="10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>
              <a:defRPr/>
            </a:lvl1pPr>
          </a:lstStyle>
          <a:p>
            <a:pPr algn="ctr">
              <a:defRPr/>
            </a:pPr>
            <a:fld id="{E72CDBCD-DC01-4FAC-8FDF-C9CFE58E3371}" type="slidenum">
              <a:rPr lang="sv-SE" smtClean="0">
                <a:solidFill>
                  <a:srgbClr val="000000"/>
                </a:solidFill>
              </a:rPr>
              <a:pPr algn="ctr">
                <a:defRPr/>
              </a:pPr>
              <a:t>‹#›</a:t>
            </a:fld>
            <a:endParaRPr lang="sv-SE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5806103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2" y="1714500"/>
            <a:ext cx="4075305" cy="295751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013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38899595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2" y="1714500"/>
            <a:ext cx="4075305" cy="295751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013" b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04256254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26289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2230719" cy="244792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842565141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by pages 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Picture Placeholder 13">
            <a:extLst>
              <a:ext uri="{FF2B5EF4-FFF2-40B4-BE49-F238E27FC236}">
                <a16:creationId xmlns:a16="http://schemas.microsoft.com/office/drawing/2014/main" id="{45FA6506-BD7B-8347-8742-0D224CDC2C1F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1110853" y="1285875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E7772416-9E61-FC4F-9225-68ABBB8579B3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58481" y="128587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34" name="Text Placeholder 2">
            <a:extLst>
              <a:ext uri="{FF2B5EF4-FFF2-40B4-BE49-F238E27FC236}">
                <a16:creationId xmlns:a16="http://schemas.microsoft.com/office/drawing/2014/main" id="{5E069996-C33B-8A42-89A5-7E4748716340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471723" y="3238746"/>
            <a:ext cx="6413795" cy="120102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2" name="Picture Placeholder 13">
            <a:extLst>
              <a:ext uri="{FF2B5EF4-FFF2-40B4-BE49-F238E27FC236}">
                <a16:creationId xmlns:a16="http://schemas.microsoft.com/office/drawing/2014/main" id="{44895DDF-6B94-B34C-9F58-9D5C503CDE0E}"/>
              </a:ext>
            </a:extLst>
          </p:cNvPr>
          <p:cNvSpPr>
            <a:spLocks noGrp="1"/>
          </p:cNvSpPr>
          <p:nvPr>
            <p:ph type="pic" sz="quarter" idx="40" hasCustomPrompt="1"/>
          </p:nvPr>
        </p:nvSpPr>
        <p:spPr>
          <a:xfrm>
            <a:off x="1110853" y="3238747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6989589F-4AB0-994F-8551-0241B0C8BD07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258481" y="3238746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B483956F-D0E1-004C-B295-296CC69DC7E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23" y="1285875"/>
            <a:ext cx="6413795" cy="120102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5F7229F3-316B-4047-A995-FEE55E91FEE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6" name="object 3">
            <a:extLst>
              <a:ext uri="{FF2B5EF4-FFF2-40B4-BE49-F238E27FC236}">
                <a16:creationId xmlns:a16="http://schemas.microsoft.com/office/drawing/2014/main" id="{0FD82C07-80A8-D84E-9352-88B5FCFC0A01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BB76B739-0B82-904D-BB8C-4297C0E26F8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58484824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by pages (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6160D9A7-1BA2-2B4B-B52F-D87E6D10C2A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471723" y="128587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CAAE2C2C-D6D6-1E4A-AEA3-268CAD42B367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71723" y="250263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39" name="Picture Placeholder 13">
            <a:extLst>
              <a:ext uri="{FF2B5EF4-FFF2-40B4-BE49-F238E27FC236}">
                <a16:creationId xmlns:a16="http://schemas.microsoft.com/office/drawing/2014/main" id="{D8506668-5063-9A4B-86BA-5F972A46BB8A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1110853" y="2502636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96C42A-6C40-4D4B-BD9E-5EE1F3C0C3DD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258481" y="250263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5F408042-7CB6-0840-A315-C4675D0198AB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2471723" y="371939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6" name="Picture Placeholder 13">
            <a:extLst>
              <a:ext uri="{FF2B5EF4-FFF2-40B4-BE49-F238E27FC236}">
                <a16:creationId xmlns:a16="http://schemas.microsoft.com/office/drawing/2014/main" id="{EE1DD702-A4B3-6948-96E3-EA0CC2699364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1110853" y="3719396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70C0E38E-4448-AC4A-A05D-02EC85F0E5BF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258481" y="3719396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6A0946DC-AE09-6447-9163-DBE17E15ABF6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1110853" y="1285875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2E08A9EA-F914-7944-9381-A57F4CF07EEF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58481" y="128587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E0D8B3C1-413D-D649-AAD4-A38E49B3C16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6" name="object 3">
            <a:extLst>
              <a:ext uri="{FF2B5EF4-FFF2-40B4-BE49-F238E27FC236}">
                <a16:creationId xmlns:a16="http://schemas.microsoft.com/office/drawing/2014/main" id="{11E89F94-6033-774B-B5EC-DE1FE24B8C81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AA25B506-9437-2846-8FEC-9249F798769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77171435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2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E0D8B3C1-413D-D649-AAD4-A38E49B3C16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526E735E-C757-EC40-8C73-7D82626500B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A21C66D7-EDDE-634F-B6F7-8010B4E293EE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FAC2902-FE11-D34C-AF2D-40D06251DBDF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968C144A-8556-9A4D-8176-CD187DE9256A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945ACD61-CC68-0649-9839-5D0929E3C8B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E0EA043-7632-2741-AD5A-F2B2F1B14613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3254279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7F4F4CC5-1BEC-6F48-84ED-A2EAE5DD8841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3254279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6" name="object 3">
            <a:extLst>
              <a:ext uri="{FF2B5EF4-FFF2-40B4-BE49-F238E27FC236}">
                <a16:creationId xmlns:a16="http://schemas.microsoft.com/office/drawing/2014/main" id="{F2949A8C-D8DA-9F46-8BD9-DCE5CC088D26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B64A757-DD11-8848-A126-19A8DC6C70B3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B927E524-F177-F142-A9DC-29AD2D1573B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8" name="object 2">
                <a:extLst>
                  <a:ext uri="{FF2B5EF4-FFF2-40B4-BE49-F238E27FC236}">
                    <a16:creationId xmlns:a16="http://schemas.microsoft.com/office/drawing/2014/main" id="{9D48F404-7991-E240-ACD1-53F06A81CDA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3">
                <a:extLst>
                  <a:ext uri="{FF2B5EF4-FFF2-40B4-BE49-F238E27FC236}">
                    <a16:creationId xmlns:a16="http://schemas.microsoft.com/office/drawing/2014/main" id="{2B8A0597-384D-2D45-B8EA-C14B0D5448E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4">
                <a:extLst>
                  <a:ext uri="{FF2B5EF4-FFF2-40B4-BE49-F238E27FC236}">
                    <a16:creationId xmlns:a16="http://schemas.microsoft.com/office/drawing/2014/main" id="{2BA44CCA-C530-FD4A-A8A7-86DE9E1F7A3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5">
                <a:extLst>
                  <a:ext uri="{FF2B5EF4-FFF2-40B4-BE49-F238E27FC236}">
                    <a16:creationId xmlns:a16="http://schemas.microsoft.com/office/drawing/2014/main" id="{D4BCBDD7-53B6-4D4D-BC75-361E4C602CD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6">
                <a:extLst>
                  <a:ext uri="{FF2B5EF4-FFF2-40B4-BE49-F238E27FC236}">
                    <a16:creationId xmlns:a16="http://schemas.microsoft.com/office/drawing/2014/main" id="{15264AF5-7866-C343-B031-F218C59790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7">
                <a:extLst>
                  <a:ext uri="{FF2B5EF4-FFF2-40B4-BE49-F238E27FC236}">
                    <a16:creationId xmlns:a16="http://schemas.microsoft.com/office/drawing/2014/main" id="{35F33E29-4313-514F-9B52-82BBCB4422E6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5" name="object 8">
                <a:extLst>
                  <a:ext uri="{FF2B5EF4-FFF2-40B4-BE49-F238E27FC236}">
                    <a16:creationId xmlns:a16="http://schemas.microsoft.com/office/drawing/2014/main" id="{A276D64B-A374-A943-A335-EB89FFB18C62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6" name="object 9">
                <a:extLst>
                  <a:ext uri="{FF2B5EF4-FFF2-40B4-BE49-F238E27FC236}">
                    <a16:creationId xmlns:a16="http://schemas.microsoft.com/office/drawing/2014/main" id="{4B97345A-E839-3E44-937F-74C3534C9FB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F052505-1FEA-DD4A-AD8E-FC77C1FB3E9D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9610C50A-6608-8845-A260-18A90ED3F96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E558A86A-54E1-5942-B53F-584148D8001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4D39D586-20CC-3340-850A-BE124853FE07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6F7FBE38-2B4F-C84A-BCA6-D9F75E18A34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A899FE1C-0B42-EA4D-8E03-A66820F32FD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51D738B7-C1E6-CA4E-AB58-8DFDCC36D5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FD4F50E4-D980-954D-BC80-2AE8491E7FA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9">
                <a:extLst>
                  <a:ext uri="{FF2B5EF4-FFF2-40B4-BE49-F238E27FC236}">
                    <a16:creationId xmlns:a16="http://schemas.microsoft.com/office/drawing/2014/main" id="{5DAD8D6F-1939-8E48-94DC-C67CCAC4B74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7" name="Text Placeholder 3">
            <a:extLst>
              <a:ext uri="{FF2B5EF4-FFF2-40B4-BE49-F238E27FC236}">
                <a16:creationId xmlns:a16="http://schemas.microsoft.com/office/drawing/2014/main" id="{25E8A578-CD21-1541-BAEE-01E49E19033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745957957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3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495762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495762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Rectangle 39">
            <a:extLst>
              <a:ext uri="{FF2B5EF4-FFF2-40B4-BE49-F238E27FC236}">
                <a16:creationId xmlns:a16="http://schemas.microsoft.com/office/drawing/2014/main" id="{6209A36F-1440-A841-BF2B-9704DCCFC9B8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9F9D9BED-1DC6-574E-940F-03B321D69DD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E2C986F5-E497-D243-9B41-45A4CAFFEC4F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4" name="Text Placeholder 2">
            <a:extLst>
              <a:ext uri="{FF2B5EF4-FFF2-40B4-BE49-F238E27FC236}">
                <a16:creationId xmlns:a16="http://schemas.microsoft.com/office/drawing/2014/main" id="{E1EE31F3-9718-424F-BAA4-9BBEFC9FCC61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CA90CA4-DD82-E44E-8BBB-41B892B9195A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F2A02A65-464C-CA49-91F2-00A6883C5E57}"/>
              </a:ext>
            </a:extLst>
          </p:cNvPr>
          <p:cNvSpPr/>
          <p:nvPr userDrawn="1"/>
        </p:nvSpPr>
        <p:spPr>
          <a:xfrm>
            <a:off x="24957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object 3">
            <a:extLst>
              <a:ext uri="{FF2B5EF4-FFF2-40B4-BE49-F238E27FC236}">
                <a16:creationId xmlns:a16="http://schemas.microsoft.com/office/drawing/2014/main" id="{9C48A2EB-2DBD-D347-8172-9FA95D10042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8D3DF6DB-1F76-1A4E-8374-006DD157A6D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71F77DB-67AD-9F4F-A690-18DEB7994C9C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B674932C-674D-6D4E-BBC7-DE95FBD340C8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4" name="object 2">
                <a:extLst>
                  <a:ext uri="{FF2B5EF4-FFF2-40B4-BE49-F238E27FC236}">
                    <a16:creationId xmlns:a16="http://schemas.microsoft.com/office/drawing/2014/main" id="{BFD006A4-995C-2D40-B963-ED7C014A80B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3">
                <a:extLst>
                  <a:ext uri="{FF2B5EF4-FFF2-40B4-BE49-F238E27FC236}">
                    <a16:creationId xmlns:a16="http://schemas.microsoft.com/office/drawing/2014/main" id="{5888142E-C1E1-BE42-AD68-3BB0CBACD83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4">
                <a:extLst>
                  <a:ext uri="{FF2B5EF4-FFF2-40B4-BE49-F238E27FC236}">
                    <a16:creationId xmlns:a16="http://schemas.microsoft.com/office/drawing/2014/main" id="{4A0175A1-AFB4-1846-B957-31C481F51D5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5">
                <a:extLst>
                  <a:ext uri="{FF2B5EF4-FFF2-40B4-BE49-F238E27FC236}">
                    <a16:creationId xmlns:a16="http://schemas.microsoft.com/office/drawing/2014/main" id="{ACB01BDF-B431-4B42-B6F9-612DB87508B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6">
                <a:extLst>
                  <a:ext uri="{FF2B5EF4-FFF2-40B4-BE49-F238E27FC236}">
                    <a16:creationId xmlns:a16="http://schemas.microsoft.com/office/drawing/2014/main" id="{A74B61ED-5B19-464B-89CD-7498D1DFE9B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604EA3E4-BB3D-5843-A331-CF03164FDF6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2" name="object 8">
                <a:extLst>
                  <a:ext uri="{FF2B5EF4-FFF2-40B4-BE49-F238E27FC236}">
                    <a16:creationId xmlns:a16="http://schemas.microsoft.com/office/drawing/2014/main" id="{7F76CEDE-C8D8-414D-9CE2-E48E8D9680A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9">
                <a:extLst>
                  <a:ext uri="{FF2B5EF4-FFF2-40B4-BE49-F238E27FC236}">
                    <a16:creationId xmlns:a16="http://schemas.microsoft.com/office/drawing/2014/main" id="{188FC890-2884-A742-864A-2EB1EFA42A6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0BFCC0C9-61B9-5C41-B391-7C1F1DCA315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CBBA7AD9-764B-674A-B5C6-CEF87764DDE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F1F2BA4E-C239-0047-813A-53FFAA105A06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76A46A22-7584-384B-B15D-1E12EE0F57A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2DA1E8A2-FDFC-9247-BAB2-4333EA50CAAF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4CFB07C9-2FC6-4141-ADD4-D6CE6B51589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7">
                <a:extLst>
                  <a:ext uri="{FF2B5EF4-FFF2-40B4-BE49-F238E27FC236}">
                    <a16:creationId xmlns:a16="http://schemas.microsoft.com/office/drawing/2014/main" id="{895FEAC3-124E-294C-B131-50B1D45BA74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2" name="object 8">
                <a:extLst>
                  <a:ext uri="{FF2B5EF4-FFF2-40B4-BE49-F238E27FC236}">
                    <a16:creationId xmlns:a16="http://schemas.microsoft.com/office/drawing/2014/main" id="{63C70CC7-CE8E-9647-A03A-EE96038AE6E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9">
                <a:extLst>
                  <a:ext uri="{FF2B5EF4-FFF2-40B4-BE49-F238E27FC236}">
                    <a16:creationId xmlns:a16="http://schemas.microsoft.com/office/drawing/2014/main" id="{DFA87E3A-428E-EB46-B61C-CFA9031B5D9F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1" name="Text Placeholder 3">
            <a:extLst>
              <a:ext uri="{FF2B5EF4-FFF2-40B4-BE49-F238E27FC236}">
                <a16:creationId xmlns:a16="http://schemas.microsoft.com/office/drawing/2014/main" id="{B3F6961E-4DF8-2845-8C5A-A351F0520BF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22793337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4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1695E31E-FE94-3F4C-BBEA-0E317DAE7AC2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169F658-3F55-DF4D-90B6-E85E5B39BFC0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9" name="Text Placeholder 2">
            <a:extLst>
              <a:ext uri="{FF2B5EF4-FFF2-40B4-BE49-F238E27FC236}">
                <a16:creationId xmlns:a16="http://schemas.microsoft.com/office/drawing/2014/main" id="{B4FD9A6E-185F-0B49-8DDB-24F3F98CE9A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EABF2153-FFC4-C54B-899C-B028D514F9E7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65" name="Text Placeholder 2">
            <a:extLst>
              <a:ext uri="{FF2B5EF4-FFF2-40B4-BE49-F238E27FC236}">
                <a16:creationId xmlns:a16="http://schemas.microsoft.com/office/drawing/2014/main" id="{0FF4CAD9-6B8E-3E4E-B2F6-CF439E48D0FA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166" name="Text Placeholder 2">
            <a:extLst>
              <a:ext uri="{FF2B5EF4-FFF2-40B4-BE49-F238E27FC236}">
                <a16:creationId xmlns:a16="http://schemas.microsoft.com/office/drawing/2014/main" id="{2D16AC83-21BD-F242-BE79-21F313CBD7C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84" name="object 3">
            <a:extLst>
              <a:ext uri="{FF2B5EF4-FFF2-40B4-BE49-F238E27FC236}">
                <a16:creationId xmlns:a16="http://schemas.microsoft.com/office/drawing/2014/main" id="{081B5C0E-0DF3-7C4F-A370-2D7D86E9E23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EEAB03E-9432-A248-9169-657654AE898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CFDCE6F2-3B30-AA4C-AEA9-42BB66E9DFB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FB3513F4-816F-624B-9B9F-97C8CC19B8E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5" name="object 2">
                <a:extLst>
                  <a:ext uri="{FF2B5EF4-FFF2-40B4-BE49-F238E27FC236}">
                    <a16:creationId xmlns:a16="http://schemas.microsoft.com/office/drawing/2014/main" id="{475DE453-EF32-E741-A04E-7C9F7D72A6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3">
                <a:extLst>
                  <a:ext uri="{FF2B5EF4-FFF2-40B4-BE49-F238E27FC236}">
                    <a16:creationId xmlns:a16="http://schemas.microsoft.com/office/drawing/2014/main" id="{99B119BD-50C2-2B48-ABC8-8D7B20084C30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4">
                <a:extLst>
                  <a:ext uri="{FF2B5EF4-FFF2-40B4-BE49-F238E27FC236}">
                    <a16:creationId xmlns:a16="http://schemas.microsoft.com/office/drawing/2014/main" id="{14C6B2FD-17E3-4241-A4D5-FE18A13BE9F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5">
                <a:extLst>
                  <a:ext uri="{FF2B5EF4-FFF2-40B4-BE49-F238E27FC236}">
                    <a16:creationId xmlns:a16="http://schemas.microsoft.com/office/drawing/2014/main" id="{5C6CB435-0A6C-8941-84D7-505278A17269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6">
                <a:extLst>
                  <a:ext uri="{FF2B5EF4-FFF2-40B4-BE49-F238E27FC236}">
                    <a16:creationId xmlns:a16="http://schemas.microsoft.com/office/drawing/2014/main" id="{1A5695BE-1399-6844-B0C2-CED0665CAFA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C43B4C1D-E5C2-1A41-96CE-356DCF21CD5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1" name="object 8">
                <a:extLst>
                  <a:ext uri="{FF2B5EF4-FFF2-40B4-BE49-F238E27FC236}">
                    <a16:creationId xmlns:a16="http://schemas.microsoft.com/office/drawing/2014/main" id="{EFC7DC56-2387-044C-806A-F0090F2F686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9">
                <a:extLst>
                  <a:ext uri="{FF2B5EF4-FFF2-40B4-BE49-F238E27FC236}">
                    <a16:creationId xmlns:a16="http://schemas.microsoft.com/office/drawing/2014/main" id="{179EB605-3962-B34B-8EC0-2D4601A9A833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67A88BD-F5F0-614D-9B19-29AEA22AF66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54979313-E976-8D41-A67C-731A491F1183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1759C567-CD14-0F4A-A346-A5FAAFE0C09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4F7B1928-3FA5-1140-B507-A4277B0E1B3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395157B2-D63B-D246-B255-3B03E5589A0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5AB64CCB-0EE3-8944-8B1B-8CF6BDF8B58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AAD421DB-A03E-4D46-B3B7-8FF4F939C280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865A97F-9DF0-CA47-A0F3-4B679B4E3DE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2A6E205D-87D0-2940-9B45-7C097E42442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4" name="Text Placeholder 3">
            <a:extLst>
              <a:ext uri="{FF2B5EF4-FFF2-40B4-BE49-F238E27FC236}">
                <a16:creationId xmlns:a16="http://schemas.microsoft.com/office/drawing/2014/main" id="{88213EA3-FAE7-BF4F-8E58-B2F01492CBB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17397002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5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E5768546-62B0-0247-9585-49EF8F0A2B2E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EAD446DD-A2F2-D642-A2B3-5CA9D098EE16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2DB034F-88DC-C241-A741-B1E830DBD81F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DCF20481-7C85-6840-9919-C12475514231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EFA36349-3481-364A-AEFF-2F7985C9B7DB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7475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4EB0DE1-FFC4-8345-8551-E8122A1B80B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BBC4FE9-20E0-8C45-AE39-041FD9C1F5B1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3CA3EE4E-291B-C945-8BFE-31D9CCCBA55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163F8D03-18D4-9241-A4CA-EC9AE1A6355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4" name="object 3">
            <a:extLst>
              <a:ext uri="{FF2B5EF4-FFF2-40B4-BE49-F238E27FC236}">
                <a16:creationId xmlns:a16="http://schemas.microsoft.com/office/drawing/2014/main" id="{4A8FBA29-C272-B740-8169-7359A5C9E52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3ACF7A61-C732-5243-822C-3542831A2FE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0024D8C-994D-E046-BEE4-74B639DEE097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8AC4C9E6-0CCA-E548-80C6-BD2D698FADA9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F0B24E85-48B0-1240-BB78-9031950CD5F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709A4595-5EF7-804C-97C6-F7269EAFDE82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3A033A6A-8598-954B-876E-FC7593F299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F8AC3D2D-6BCA-9645-9CFA-3B992A720E3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6">
                <a:extLst>
                  <a:ext uri="{FF2B5EF4-FFF2-40B4-BE49-F238E27FC236}">
                    <a16:creationId xmlns:a16="http://schemas.microsoft.com/office/drawing/2014/main" id="{76D5DB7E-ECFC-7549-B75B-4F70C4AFED9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7">
                <a:extLst>
                  <a:ext uri="{FF2B5EF4-FFF2-40B4-BE49-F238E27FC236}">
                    <a16:creationId xmlns:a16="http://schemas.microsoft.com/office/drawing/2014/main" id="{7601C230-ADD4-2F42-A75A-0308CFEBC77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7" name="object 8">
                <a:extLst>
                  <a:ext uri="{FF2B5EF4-FFF2-40B4-BE49-F238E27FC236}">
                    <a16:creationId xmlns:a16="http://schemas.microsoft.com/office/drawing/2014/main" id="{A259F573-E36A-434C-91A8-9EFFA881156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9">
                <a:extLst>
                  <a:ext uri="{FF2B5EF4-FFF2-40B4-BE49-F238E27FC236}">
                    <a16:creationId xmlns:a16="http://schemas.microsoft.com/office/drawing/2014/main" id="{7EB52FA0-7E1A-9B4A-A6C2-325408536A3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F497F791-D9CE-7546-8097-8072DB13960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50" name="object 2">
                <a:extLst>
                  <a:ext uri="{FF2B5EF4-FFF2-40B4-BE49-F238E27FC236}">
                    <a16:creationId xmlns:a16="http://schemas.microsoft.com/office/drawing/2014/main" id="{47EFD6CB-57B7-8240-B1B7-3B2336628B7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3">
                <a:extLst>
                  <a:ext uri="{FF2B5EF4-FFF2-40B4-BE49-F238E27FC236}">
                    <a16:creationId xmlns:a16="http://schemas.microsoft.com/office/drawing/2014/main" id="{150E7F49-C3E8-3F4C-9F57-A97F186B447B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4">
                <a:extLst>
                  <a:ext uri="{FF2B5EF4-FFF2-40B4-BE49-F238E27FC236}">
                    <a16:creationId xmlns:a16="http://schemas.microsoft.com/office/drawing/2014/main" id="{60490534-8C85-C94A-B8A4-2B9C43BD1F57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5">
                <a:extLst>
                  <a:ext uri="{FF2B5EF4-FFF2-40B4-BE49-F238E27FC236}">
                    <a16:creationId xmlns:a16="http://schemas.microsoft.com/office/drawing/2014/main" id="{A716D8C6-CEE4-E045-91D5-8B1882883D1A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6">
                <a:extLst>
                  <a:ext uri="{FF2B5EF4-FFF2-40B4-BE49-F238E27FC236}">
                    <a16:creationId xmlns:a16="http://schemas.microsoft.com/office/drawing/2014/main" id="{1562B6E4-5793-2246-BAAB-F9A57F07A9E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7">
                <a:extLst>
                  <a:ext uri="{FF2B5EF4-FFF2-40B4-BE49-F238E27FC236}">
                    <a16:creationId xmlns:a16="http://schemas.microsoft.com/office/drawing/2014/main" id="{0DB028A6-AD67-8347-B778-9928414146B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6" name="object 8">
                <a:extLst>
                  <a:ext uri="{FF2B5EF4-FFF2-40B4-BE49-F238E27FC236}">
                    <a16:creationId xmlns:a16="http://schemas.microsoft.com/office/drawing/2014/main" id="{6EB0EB77-ACA7-EB4D-A5C8-97DA8E6141C0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9">
                <a:extLst>
                  <a:ext uri="{FF2B5EF4-FFF2-40B4-BE49-F238E27FC236}">
                    <a16:creationId xmlns:a16="http://schemas.microsoft.com/office/drawing/2014/main" id="{868A0627-0A64-DD4C-AD58-57873EDACE1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5" name="Text Placeholder 3">
            <a:extLst>
              <a:ext uri="{FF2B5EF4-FFF2-40B4-BE49-F238E27FC236}">
                <a16:creationId xmlns:a16="http://schemas.microsoft.com/office/drawing/2014/main" id="{43BE298B-8E47-2348-8F01-62C07186B55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46607304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4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692617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692617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B32DF074-81C3-EF4F-9E60-A3993784D740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03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6526E915-294E-684B-BE7B-F52612EF1F2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F7579E77-A937-7D48-8790-75D0B6676D19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512964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02</a:t>
            </a:r>
            <a:endParaRPr lang="en-US" dirty="0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73EDA239-5803-A04B-9307-4559A830BF67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512964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AA8A884-EB1E-AE4A-B113-9748A679B950}"/>
              </a:ext>
            </a:extLst>
          </p:cNvPr>
          <p:cNvSpPr/>
          <p:nvPr userDrawn="1"/>
        </p:nvSpPr>
        <p:spPr>
          <a:xfrm>
            <a:off x="251296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56ABCE1E-EF6C-7844-BC4C-DBBAF57818B7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9BE05F6B-E4AE-8242-8636-E6CBAC958B8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804EB10E-4E48-3D46-AB4B-BB837EA28AB3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0" name="Text Placeholder 2">
            <a:extLst>
              <a:ext uri="{FF2B5EF4-FFF2-40B4-BE49-F238E27FC236}">
                <a16:creationId xmlns:a16="http://schemas.microsoft.com/office/drawing/2014/main" id="{1FCEBD4B-89D0-EF48-BCA6-FC303498E7D1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166F675A-3F5F-3146-BEA1-65DEE311F30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3" name="object 3">
            <a:extLst>
              <a:ext uri="{FF2B5EF4-FFF2-40B4-BE49-F238E27FC236}">
                <a16:creationId xmlns:a16="http://schemas.microsoft.com/office/drawing/2014/main" id="{3005EE9F-4E1B-1B4F-9990-9215927C21F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CC436A18-3FF9-A543-9A34-C43E77FB250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1370025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A07AA7-F39B-904A-BC75-FCBB383A7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580" y="378031"/>
            <a:ext cx="8151770" cy="781288"/>
          </a:xfrm>
        </p:spPr>
        <p:txBody>
          <a:bodyPr>
            <a:noAutofit/>
          </a:bodyPr>
          <a:lstStyle>
            <a:lvl1pPr>
              <a:defRPr sz="2400" b="1" i="0">
                <a:latin typeface="Raleway" pitchFamily="2" charset="77"/>
              </a:defRPr>
            </a:lvl1pPr>
          </a:lstStyle>
          <a:p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94037180-581A-3C40-BE45-768724BE8AE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6516" y="1409619"/>
            <a:ext cx="2171975" cy="3117056"/>
          </a:xfrm>
          <a:prstGeom prst="rect">
            <a:avLst/>
          </a:prstGeom>
        </p:spPr>
        <p:txBody>
          <a:bodyPr/>
          <a:lstStyle>
            <a:lvl1pPr marL="11906" indent="-11906">
              <a:buNone/>
              <a:tabLst/>
              <a:defRPr sz="1050" b="0" i="0">
                <a:latin typeface="Raleway" pitchFamily="2" charset="77"/>
              </a:defRPr>
            </a:lvl1pPr>
          </a:lstStyle>
          <a:p>
            <a:pPr lvl="0"/>
            <a:r>
              <a:rPr lang="ru-RU" dirty="0"/>
              <a:t>Текст</a:t>
            </a:r>
            <a:endParaRPr lang="en-RU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C4E897F-AAC2-8247-A67E-648287503678}"/>
              </a:ext>
            </a:extLst>
          </p:cNvPr>
          <p:cNvCxnSpPr>
            <a:cxnSpLocks/>
          </p:cNvCxnSpPr>
          <p:nvPr userDrawn="1"/>
        </p:nvCxnSpPr>
        <p:spPr>
          <a:xfrm>
            <a:off x="376693" y="4767263"/>
            <a:ext cx="1899173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5505979-63B6-5745-9C05-34EDE9C84AC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  <a:endParaRPr lang="ru-RU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97078CD-49D2-3C4E-85CF-4A2895BB5DC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86B9C5C9-860D-A248-8A59-A976BD8EEA31}" type="slidenum">
              <a:rPr lang="en-RU" smtClean="0"/>
              <a:pPr/>
              <a:t>‹#›</a:t>
            </a:fld>
            <a:endParaRPr lang="en-RU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0500035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5-7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07</a:t>
            </a:r>
            <a:endParaRPr lang="en-US" dirty="0"/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512964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06</a:t>
            </a:r>
            <a:endParaRPr lang="en-US" dirty="0"/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512964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</a:t>
            </a:r>
            <a:r>
              <a:rPr lang="ru-RU" dirty="0"/>
              <a:t> </a:t>
            </a:r>
            <a:r>
              <a:rPr lang="en-US" dirty="0"/>
              <a:t>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object 19">
            <a:extLst>
              <a:ext uri="{FF2B5EF4-FFF2-40B4-BE49-F238E27FC236}">
                <a16:creationId xmlns:a16="http://schemas.microsoft.com/office/drawing/2014/main" id="{BD36A41D-F1AB-0947-8DE9-598A4836BA53}"/>
              </a:ext>
            </a:extLst>
          </p:cNvPr>
          <p:cNvSpPr/>
          <p:nvPr userDrawn="1"/>
        </p:nvSpPr>
        <p:spPr>
          <a:xfrm>
            <a:off x="2512964" y="2804100"/>
            <a:ext cx="257175" cy="257175"/>
          </a:xfrm>
          <a:custGeom>
            <a:avLst/>
            <a:gdLst/>
            <a:ahLst/>
            <a:cxnLst/>
            <a:rect l="l" t="t" r="r" b="b"/>
            <a:pathLst>
              <a:path w="457200" h="457200">
                <a:moveTo>
                  <a:pt x="457200" y="457200"/>
                </a:moveTo>
                <a:lnTo>
                  <a:pt x="0" y="457200"/>
                </a:lnTo>
                <a:lnTo>
                  <a:pt x="0" y="0"/>
                </a:lnTo>
                <a:lnTo>
                  <a:pt x="457200" y="0"/>
                </a:lnTo>
                <a:lnTo>
                  <a:pt x="457200" y="457200"/>
                </a:lnTo>
                <a:close/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21C66D7-EDDE-634F-B6F7-8010B4E293EE}"/>
              </a:ext>
            </a:extLst>
          </p:cNvPr>
          <p:cNvSpPr/>
          <p:nvPr userDrawn="1"/>
        </p:nvSpPr>
        <p:spPr>
          <a:xfrm>
            <a:off x="251296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209A36F-1440-A841-BF2B-9704DCCFC9B8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89121DA8-B724-234E-93BB-5DD0EBFE34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CAB5C7E-A3F7-DE49-881C-4CC54999D0F6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DDE12C6-91FD-A64E-984D-A847F42A9043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05</a:t>
            </a:r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DC929949-6EFD-AB48-A0E9-74A9648518D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2" name="object 3">
            <a:extLst>
              <a:ext uri="{FF2B5EF4-FFF2-40B4-BE49-F238E27FC236}">
                <a16:creationId xmlns:a16="http://schemas.microsoft.com/office/drawing/2014/main" id="{2632136F-69FE-CF42-A267-97889F5C321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55DBDE06-D587-CD44-BADF-DAE206BB548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70AAC901-1DA2-8E41-A33C-4F4FA4D2CC2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855D5D85-B27D-C64A-8814-970648C2FEB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4" name="object 2">
                <a:extLst>
                  <a:ext uri="{FF2B5EF4-FFF2-40B4-BE49-F238E27FC236}">
                    <a16:creationId xmlns:a16="http://schemas.microsoft.com/office/drawing/2014/main" id="{42830B05-0CD7-DC45-90B9-F237556082F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3">
                <a:extLst>
                  <a:ext uri="{FF2B5EF4-FFF2-40B4-BE49-F238E27FC236}">
                    <a16:creationId xmlns:a16="http://schemas.microsoft.com/office/drawing/2014/main" id="{2F63D34F-C25D-C043-A4EC-BB6BEAB8FC70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4">
                <a:extLst>
                  <a:ext uri="{FF2B5EF4-FFF2-40B4-BE49-F238E27FC236}">
                    <a16:creationId xmlns:a16="http://schemas.microsoft.com/office/drawing/2014/main" id="{6B862649-7506-4347-A7AE-EF6D501B412B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5">
                <a:extLst>
                  <a:ext uri="{FF2B5EF4-FFF2-40B4-BE49-F238E27FC236}">
                    <a16:creationId xmlns:a16="http://schemas.microsoft.com/office/drawing/2014/main" id="{84045D3E-3032-1C45-8696-8C7F6039D66D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6">
                <a:extLst>
                  <a:ext uri="{FF2B5EF4-FFF2-40B4-BE49-F238E27FC236}">
                    <a16:creationId xmlns:a16="http://schemas.microsoft.com/office/drawing/2014/main" id="{6C8E0D50-DC9F-DC44-8F99-AC1593D6B8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7">
                <a:extLst>
                  <a:ext uri="{FF2B5EF4-FFF2-40B4-BE49-F238E27FC236}">
                    <a16:creationId xmlns:a16="http://schemas.microsoft.com/office/drawing/2014/main" id="{9155950A-D728-FB4F-8CC4-FC500283289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0" name="object 8">
                <a:extLst>
                  <a:ext uri="{FF2B5EF4-FFF2-40B4-BE49-F238E27FC236}">
                    <a16:creationId xmlns:a16="http://schemas.microsoft.com/office/drawing/2014/main" id="{0FDF7FC8-0612-9644-ADE1-FC6AAD4D5F6F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9">
                <a:extLst>
                  <a:ext uri="{FF2B5EF4-FFF2-40B4-BE49-F238E27FC236}">
                    <a16:creationId xmlns:a16="http://schemas.microsoft.com/office/drawing/2014/main" id="{DE985853-A8EB-5940-B604-788138A2EEF6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CE730B4E-F717-A44F-895B-62983A6FE54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1" name="object 2">
                <a:extLst>
                  <a:ext uri="{FF2B5EF4-FFF2-40B4-BE49-F238E27FC236}">
                    <a16:creationId xmlns:a16="http://schemas.microsoft.com/office/drawing/2014/main" id="{6BF3016E-0FFF-1545-AA9C-11AF194489A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3">
                <a:extLst>
                  <a:ext uri="{FF2B5EF4-FFF2-40B4-BE49-F238E27FC236}">
                    <a16:creationId xmlns:a16="http://schemas.microsoft.com/office/drawing/2014/main" id="{CCF241FE-2DC8-9342-B479-70995445991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4">
                <a:extLst>
                  <a:ext uri="{FF2B5EF4-FFF2-40B4-BE49-F238E27FC236}">
                    <a16:creationId xmlns:a16="http://schemas.microsoft.com/office/drawing/2014/main" id="{5189159A-FA04-B948-AE96-91729ABF090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EB79CE5C-40ED-7A49-87EF-4EAE4E491606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DED7671F-3C8A-DE45-9057-491285E499C7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7">
                <a:extLst>
                  <a:ext uri="{FF2B5EF4-FFF2-40B4-BE49-F238E27FC236}">
                    <a16:creationId xmlns:a16="http://schemas.microsoft.com/office/drawing/2014/main" id="{41FD4C66-6F78-6F40-86E0-3284EFB82AE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2" name="object 8">
                <a:extLst>
                  <a:ext uri="{FF2B5EF4-FFF2-40B4-BE49-F238E27FC236}">
                    <a16:creationId xmlns:a16="http://schemas.microsoft.com/office/drawing/2014/main" id="{71359C57-BFAD-D441-8A17-276E6CA169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9">
                <a:extLst>
                  <a:ext uri="{FF2B5EF4-FFF2-40B4-BE49-F238E27FC236}">
                    <a16:creationId xmlns:a16="http://schemas.microsoft.com/office/drawing/2014/main" id="{F40CF84F-D941-D548-B938-33209C6C8BC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Text Placeholder 3">
            <a:extLst>
              <a:ext uri="{FF2B5EF4-FFF2-40B4-BE49-F238E27FC236}">
                <a16:creationId xmlns:a16="http://schemas.microsoft.com/office/drawing/2014/main" id="{5A62EB36-93D5-184D-9247-E0F9C689F7B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0573052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5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3042CA4C-B4D7-044F-AE0C-6278E1C6CD3B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BCB8AA26-9A41-4C4C-870E-B497065FC56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41EC8D4-FAED-AF4F-A187-3D71313C78D8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2D7E26DE-C3F4-D845-AF3A-D9FAD4161470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C6C3C8E-5A70-4F41-9033-D629818B47F4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1F9D03B-B1A1-1640-9449-0D39A53FFB2E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1BC2960-63D4-4D43-801F-8D53C269B61D}"/>
              </a:ext>
            </a:extLst>
          </p:cNvPr>
          <p:cNvSpPr/>
          <p:nvPr userDrawn="1"/>
        </p:nvSpPr>
        <p:spPr>
          <a:xfrm>
            <a:off x="62118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5A02C3F8-911F-C744-8986-64362FCB56A9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62118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8CE874CD-0608-6E46-85A0-7783528E6F09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62118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9" name="Text Placeholder 2">
            <a:extLst>
              <a:ext uri="{FF2B5EF4-FFF2-40B4-BE49-F238E27FC236}">
                <a16:creationId xmlns:a16="http://schemas.microsoft.com/office/drawing/2014/main" id="{5EE9CD56-3330-5648-B530-2DB3A1F7E2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C4F81406-C00D-1F49-A840-B40FADF6684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2" name="Text Placeholder 2">
            <a:extLst>
              <a:ext uri="{FF2B5EF4-FFF2-40B4-BE49-F238E27FC236}">
                <a16:creationId xmlns:a16="http://schemas.microsoft.com/office/drawing/2014/main" id="{0F2932EC-9975-5E40-A04E-FA9CE55B310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73" name="Text Placeholder 2">
            <a:extLst>
              <a:ext uri="{FF2B5EF4-FFF2-40B4-BE49-F238E27FC236}">
                <a16:creationId xmlns:a16="http://schemas.microsoft.com/office/drawing/2014/main" id="{D69CE78D-6284-054B-8525-A1E3269045BC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75" name="object 3">
            <a:extLst>
              <a:ext uri="{FF2B5EF4-FFF2-40B4-BE49-F238E27FC236}">
                <a16:creationId xmlns:a16="http://schemas.microsoft.com/office/drawing/2014/main" id="{E3011AA9-5E9C-D84C-AB46-C24823E120E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8384CE2D-E93C-534F-B582-082222108F7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0082831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6-9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1695E31E-FE94-3F4C-BBEA-0E317DAE7AC2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169F658-3F55-DF4D-90B6-E85E5B39BFC0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068443DA-F5C6-5A42-B064-2D073B478A3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0534A0A9-0AE2-9E47-A999-E98DE17DA46C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860EA43C-C72A-3B45-83AB-9A238A925ABE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0E26BEFA-904F-8B40-B2A7-A452A71CA33E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4" name="object 3">
            <a:extLst>
              <a:ext uri="{FF2B5EF4-FFF2-40B4-BE49-F238E27FC236}">
                <a16:creationId xmlns:a16="http://schemas.microsoft.com/office/drawing/2014/main" id="{0C31A575-B6E9-4B45-8E0E-B17387612D8C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ECBA97FF-0747-F74A-9982-65BC6ADABAE8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8B488B-ED15-9E43-9C7D-4119652D3449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6C1119DF-D512-9241-B8FF-3AA27724D81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3" name="object 2">
                <a:extLst>
                  <a:ext uri="{FF2B5EF4-FFF2-40B4-BE49-F238E27FC236}">
                    <a16:creationId xmlns:a16="http://schemas.microsoft.com/office/drawing/2014/main" id="{1BDD35A8-BB84-EA4E-84B1-B6517430B16A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3">
                <a:extLst>
                  <a:ext uri="{FF2B5EF4-FFF2-40B4-BE49-F238E27FC236}">
                    <a16:creationId xmlns:a16="http://schemas.microsoft.com/office/drawing/2014/main" id="{180570CC-8900-4F4C-8325-63E20039604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4">
                <a:extLst>
                  <a:ext uri="{FF2B5EF4-FFF2-40B4-BE49-F238E27FC236}">
                    <a16:creationId xmlns:a16="http://schemas.microsoft.com/office/drawing/2014/main" id="{3DDC7DE4-EE05-2249-ADDE-0FEACC1E1B5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5">
                <a:extLst>
                  <a:ext uri="{FF2B5EF4-FFF2-40B4-BE49-F238E27FC236}">
                    <a16:creationId xmlns:a16="http://schemas.microsoft.com/office/drawing/2014/main" id="{ADAC7219-CEBC-AD48-BE7C-EF7C992A35F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6">
                <a:extLst>
                  <a:ext uri="{FF2B5EF4-FFF2-40B4-BE49-F238E27FC236}">
                    <a16:creationId xmlns:a16="http://schemas.microsoft.com/office/drawing/2014/main" id="{5F25D08F-0C4C-8342-B7D4-7BE0C0FD769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7">
                <a:extLst>
                  <a:ext uri="{FF2B5EF4-FFF2-40B4-BE49-F238E27FC236}">
                    <a16:creationId xmlns:a16="http://schemas.microsoft.com/office/drawing/2014/main" id="{F3AD177C-2CA3-8D4A-8515-B1CCB10325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9" name="object 8">
                <a:extLst>
                  <a:ext uri="{FF2B5EF4-FFF2-40B4-BE49-F238E27FC236}">
                    <a16:creationId xmlns:a16="http://schemas.microsoft.com/office/drawing/2014/main" id="{3C1DE6B5-3B1F-1A43-AABF-37D9727E256D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9">
                <a:extLst>
                  <a:ext uri="{FF2B5EF4-FFF2-40B4-BE49-F238E27FC236}">
                    <a16:creationId xmlns:a16="http://schemas.microsoft.com/office/drawing/2014/main" id="{10EB39AE-F173-174E-93BD-D5319F42239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1438BE20-AAED-DD48-B60B-D21E402C7C49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3" name="object 2">
                <a:extLst>
                  <a:ext uri="{FF2B5EF4-FFF2-40B4-BE49-F238E27FC236}">
                    <a16:creationId xmlns:a16="http://schemas.microsoft.com/office/drawing/2014/main" id="{C75259EC-1B71-E447-9A8E-1C91E0789B5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3">
                <a:extLst>
                  <a:ext uri="{FF2B5EF4-FFF2-40B4-BE49-F238E27FC236}">
                    <a16:creationId xmlns:a16="http://schemas.microsoft.com/office/drawing/2014/main" id="{0B253801-DDD7-1E43-9FF4-B4EB249D849A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4">
                <a:extLst>
                  <a:ext uri="{FF2B5EF4-FFF2-40B4-BE49-F238E27FC236}">
                    <a16:creationId xmlns:a16="http://schemas.microsoft.com/office/drawing/2014/main" id="{C836DE38-FD9B-1740-A48F-894C2A11BFA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5">
                <a:extLst>
                  <a:ext uri="{FF2B5EF4-FFF2-40B4-BE49-F238E27FC236}">
                    <a16:creationId xmlns:a16="http://schemas.microsoft.com/office/drawing/2014/main" id="{727ECB1C-8AA3-0642-B181-EE85BB38876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145D536F-4736-2E42-BFB1-CBAC129816D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7">
                <a:extLst>
                  <a:ext uri="{FF2B5EF4-FFF2-40B4-BE49-F238E27FC236}">
                    <a16:creationId xmlns:a16="http://schemas.microsoft.com/office/drawing/2014/main" id="{622A4E9A-72F4-4E4E-BECD-BB4DE452F36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1" name="object 8">
                <a:extLst>
                  <a:ext uri="{FF2B5EF4-FFF2-40B4-BE49-F238E27FC236}">
                    <a16:creationId xmlns:a16="http://schemas.microsoft.com/office/drawing/2014/main" id="{025791E4-A9B0-7A42-BA83-9A5AA23C73E6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9">
                <a:extLst>
                  <a:ext uri="{FF2B5EF4-FFF2-40B4-BE49-F238E27FC236}">
                    <a16:creationId xmlns:a16="http://schemas.microsoft.com/office/drawing/2014/main" id="{16056846-F20B-DD47-9FEC-6F1034F3E37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Text Placeholder 3">
            <a:extLst>
              <a:ext uri="{FF2B5EF4-FFF2-40B4-BE49-F238E27FC236}">
                <a16:creationId xmlns:a16="http://schemas.microsoft.com/office/drawing/2014/main" id="{51A7342A-4508-3242-AB05-E781349E323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14962668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6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3042CA4C-B4D7-044F-AE0C-6278E1C6CD3B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9462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27286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27286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BCB8AA26-9A41-4C4C-870E-B497065FC56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9462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41EC8D4-FAED-AF4F-A187-3D71313C78D8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619549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2D7E26DE-C3F4-D845-AF3A-D9FAD4161470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619549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42728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C6C3C8E-5A70-4F41-9033-D629818B47F4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1F9D03B-B1A1-1640-9449-0D39A53FFB2E}"/>
              </a:ext>
            </a:extLst>
          </p:cNvPr>
          <p:cNvSpPr/>
          <p:nvPr userDrawn="1"/>
        </p:nvSpPr>
        <p:spPr>
          <a:xfrm>
            <a:off x="29462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1BC2960-63D4-4D43-801F-8D53C269B61D}"/>
              </a:ext>
            </a:extLst>
          </p:cNvPr>
          <p:cNvSpPr/>
          <p:nvPr userDrawn="1"/>
        </p:nvSpPr>
        <p:spPr>
          <a:xfrm>
            <a:off x="5599517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5A02C3F8-911F-C744-8986-64362FCB56A9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5599517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8CE874CD-0608-6E46-85A0-7783528E6F09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5599517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AF2E233F-106F-0F4B-87EF-841E53AC79A5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B9D1E428-FB98-4E42-8294-5DAEA95FFD27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692617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3637AF0E-F7D9-C148-AA31-AC74DC093375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692617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B09995D8-244E-7544-980B-BED5BAE26802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26AA903-BCCD-F54F-9D3D-D7CECF846743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31210C4-4C7F-6E46-826C-52DA8850571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17ED6AF-4741-7C43-8691-7BBD2D4C39B0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6C022FCC-54D2-324F-9A34-7EFD36AE92E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97504294-32C6-A840-8A86-3FF100544EB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4" name="object 3">
            <a:extLst>
              <a:ext uri="{FF2B5EF4-FFF2-40B4-BE49-F238E27FC236}">
                <a16:creationId xmlns:a16="http://schemas.microsoft.com/office/drawing/2014/main" id="{D3952B78-64A4-5B42-B5BF-E2A2E76CEC5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" name="Text Placeholder 3">
            <a:extLst>
              <a:ext uri="{FF2B5EF4-FFF2-40B4-BE49-F238E27FC236}">
                <a16:creationId xmlns:a16="http://schemas.microsoft.com/office/drawing/2014/main" id="{90C4900D-9A48-9D45-B51C-276F836C8F4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1264446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7-10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76BBE870-C2F1-224B-9CA4-AD3BC041C318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9462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03D83697-E79F-B843-A727-D8E8FC81830F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27286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10</a:t>
            </a:r>
            <a:endParaRPr lang="en-US" dirty="0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1992C921-8222-0342-9030-D3B1E0DB40B7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27286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88AA00A3-9446-FB4C-85FB-B263DED7F1A4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9462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C38AE6C-EF47-0847-BCDB-2E2149FB5D33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619549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66171DB1-8DA2-6A48-9535-AEC85A29F8BB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619549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0F065F5-1C9B-0C4D-959B-5238E949BAC9}"/>
              </a:ext>
            </a:extLst>
          </p:cNvPr>
          <p:cNvSpPr/>
          <p:nvPr userDrawn="1"/>
        </p:nvSpPr>
        <p:spPr>
          <a:xfrm>
            <a:off x="42728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4F554FC-3B54-0642-8939-91D2EBFE5EBB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05284DD-ED69-3643-B209-5141C8ECA5DB}"/>
              </a:ext>
            </a:extLst>
          </p:cNvPr>
          <p:cNvSpPr/>
          <p:nvPr userDrawn="1"/>
        </p:nvSpPr>
        <p:spPr>
          <a:xfrm>
            <a:off x="29462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E3EBD62-4815-BB4B-8057-C0023F9E6975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74B8AA1D-EEA4-8642-B396-ECB35055138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AD5EBD3-C7E5-C541-9872-42CA609A9EB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45E12AAC-FE2B-B34C-8049-C0033C8BBA44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D22CC99B-504E-B14F-8CAC-9A66A75D8F61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3" name="object 3">
            <a:extLst>
              <a:ext uri="{FF2B5EF4-FFF2-40B4-BE49-F238E27FC236}">
                <a16:creationId xmlns:a16="http://schemas.microsoft.com/office/drawing/2014/main" id="{F6F6AD42-9929-EB41-99E6-EA3850FD9CC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A329B414-AB72-6D4D-BC62-4A9C24B03A5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2964B52-7E93-A147-B86E-E2F2D5D938F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21D4DF2-8002-644C-8DAE-7ED7D0F677CA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8" name="object 2">
                <a:extLst>
                  <a:ext uri="{FF2B5EF4-FFF2-40B4-BE49-F238E27FC236}">
                    <a16:creationId xmlns:a16="http://schemas.microsoft.com/office/drawing/2014/main" id="{223B2803-9681-D04D-92D7-1A77FD845F06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3">
                <a:extLst>
                  <a:ext uri="{FF2B5EF4-FFF2-40B4-BE49-F238E27FC236}">
                    <a16:creationId xmlns:a16="http://schemas.microsoft.com/office/drawing/2014/main" id="{B9E8184A-92DA-1F4E-B08B-0332E60D409E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4">
                <a:extLst>
                  <a:ext uri="{FF2B5EF4-FFF2-40B4-BE49-F238E27FC236}">
                    <a16:creationId xmlns:a16="http://schemas.microsoft.com/office/drawing/2014/main" id="{B22F4FE9-8039-E84B-926D-FF30715E11A6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5">
                <a:extLst>
                  <a:ext uri="{FF2B5EF4-FFF2-40B4-BE49-F238E27FC236}">
                    <a16:creationId xmlns:a16="http://schemas.microsoft.com/office/drawing/2014/main" id="{0069C5DE-4DB2-DA4E-BFC0-4DF4AF52F6AF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6">
                <a:extLst>
                  <a:ext uri="{FF2B5EF4-FFF2-40B4-BE49-F238E27FC236}">
                    <a16:creationId xmlns:a16="http://schemas.microsoft.com/office/drawing/2014/main" id="{37C7B9A3-A02C-3D41-A385-003C888E2B29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7">
                <a:extLst>
                  <a:ext uri="{FF2B5EF4-FFF2-40B4-BE49-F238E27FC236}">
                    <a16:creationId xmlns:a16="http://schemas.microsoft.com/office/drawing/2014/main" id="{6824DAC0-2EF2-2F4B-BC72-D85CE4665D44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4" name="object 8">
                <a:extLst>
                  <a:ext uri="{FF2B5EF4-FFF2-40B4-BE49-F238E27FC236}">
                    <a16:creationId xmlns:a16="http://schemas.microsoft.com/office/drawing/2014/main" id="{AB988FC1-1F80-4046-9A29-4C8EBDD3F85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9">
                <a:extLst>
                  <a:ext uri="{FF2B5EF4-FFF2-40B4-BE49-F238E27FC236}">
                    <a16:creationId xmlns:a16="http://schemas.microsoft.com/office/drawing/2014/main" id="{9F92413C-DE7B-CF46-A71F-7BF24B93D40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C559292-3FCF-B240-A6F0-59FB5DF439C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901C0441-FAF9-8B45-B5AA-35C6E2A0926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DD319D73-C854-FB49-8FFA-BD51D300C422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40AB15A7-2D19-A048-91AF-2D1186D764D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5">
                <a:extLst>
                  <a:ext uri="{FF2B5EF4-FFF2-40B4-BE49-F238E27FC236}">
                    <a16:creationId xmlns:a16="http://schemas.microsoft.com/office/drawing/2014/main" id="{86328975-5F75-4443-B604-EC0AC8F85CC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6">
                <a:extLst>
                  <a:ext uri="{FF2B5EF4-FFF2-40B4-BE49-F238E27FC236}">
                    <a16:creationId xmlns:a16="http://schemas.microsoft.com/office/drawing/2014/main" id="{133DD2E3-D476-9D49-BE7B-888D1394E90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6C578A94-9809-274C-ADEC-18EB5244A24F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1DC9E0BD-C800-E04C-BBFD-E1F0CBF3419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53E1B2C6-49AF-274F-8700-7181968DBC2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4" name="Text Placeholder 3">
            <a:extLst>
              <a:ext uri="{FF2B5EF4-FFF2-40B4-BE49-F238E27FC236}">
                <a16:creationId xmlns:a16="http://schemas.microsoft.com/office/drawing/2014/main" id="{1EC0C556-3557-4545-97C6-25ECC1A7BFF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961552722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7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E5768546-62B0-0247-9585-49EF8F0A2B2E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EAD446DD-A2F2-D642-A2B3-5CA9D098EE16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2DB034F-88DC-C241-A741-B1E830DBD81F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DCF20481-7C85-6840-9919-C12475514231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EFA36349-3481-364A-AEFF-2F7985C9B7DB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FAAFDB7D-EF47-0049-8343-9B34EF57614E}"/>
              </a:ext>
            </a:extLst>
          </p:cNvPr>
          <p:cNvSpPr/>
          <p:nvPr userDrawn="1"/>
        </p:nvSpPr>
        <p:spPr>
          <a:xfrm>
            <a:off x="581889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FC6BCD8-AC6A-1D46-B088-CFC5B1366FAB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F4591B75-EEB5-9C4E-8FE7-04BD9B8681B6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581889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684ACAC9-6CA6-0140-831B-2EE9E39660B7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581889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15FA1938-6F50-5040-BCFF-64CF8F0B6D0D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6926173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BDA6F40-67DC-0549-9812-8CF10F76CCF4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6926173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EF139B0B-6461-0047-B34E-DF07BD725DE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457792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7FCA8A78-B0CE-B240-BC37-0B239825F435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E43F2B6D-8038-DA48-A796-6489EC179994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9957EDCB-E6A6-244B-83A6-A811923B5AFC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8" name="object 3">
            <a:extLst>
              <a:ext uri="{FF2B5EF4-FFF2-40B4-BE49-F238E27FC236}">
                <a16:creationId xmlns:a16="http://schemas.microsoft.com/office/drawing/2014/main" id="{68A9A8C3-5C69-2041-85DE-371D58DCFF8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 Placeholder 3">
            <a:extLst>
              <a:ext uri="{FF2B5EF4-FFF2-40B4-BE49-F238E27FC236}">
                <a16:creationId xmlns:a16="http://schemas.microsoft.com/office/drawing/2014/main" id="{433F29C9-985D-A74F-8082-AB40352C965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2450238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8-12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801D1702-44B5-D544-B8F8-990CEEF6B8F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10</a:t>
            </a:r>
            <a:endParaRPr lang="en-US" dirty="0"/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8C6C7E82-A130-6A4A-9B17-0CE2B7C4F107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B9C50F57-32E9-714F-8919-ACAC313EAB12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AD5167F2-95D5-DD4E-879B-BB2716C74BCA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BB2CCAAF-8906-F04E-BC68-0F9B1C3050E7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CE263DA-621A-BE4F-BF95-19F13446DEB0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5BC6D8A-EA9C-4C46-B1AB-824183721A0D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68E3E0D6-F839-6C40-AE8B-FA18C72F25C4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12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F9FCDE55-945D-0D40-A676-3B5C35247C0E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29C583E-26C6-3C44-B1C4-F00F61F41A57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B62128E4-657D-C843-A264-4F898D11E288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11</a:t>
            </a:r>
            <a:endParaRPr lang="en-US" dirty="0"/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47BFC77D-44F0-F041-ABDF-5931155008ED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971C4093-4E88-A240-84B2-D877D9C6119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F5575301-3AEE-A441-85EE-3CCA2B856287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3A2355BE-5A2C-694D-9B6D-00BBCD158C25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5AF9BAB1-A81E-D84A-A587-5A2BE6F91ED1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FB3D6E76-5F35-764C-99D8-B2E36B7FCCA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C2E7243A-FBB4-7341-934C-84727C8BC62C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101C4019-B24A-A447-98BD-40263FB28D84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5C79951-77B5-0946-BB3A-D13B57FB1D4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53" name="object 2">
                <a:extLst>
                  <a:ext uri="{FF2B5EF4-FFF2-40B4-BE49-F238E27FC236}">
                    <a16:creationId xmlns:a16="http://schemas.microsoft.com/office/drawing/2014/main" id="{E6E9AD55-73E7-A54D-959B-7F8E56743D8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3">
                <a:extLst>
                  <a:ext uri="{FF2B5EF4-FFF2-40B4-BE49-F238E27FC236}">
                    <a16:creationId xmlns:a16="http://schemas.microsoft.com/office/drawing/2014/main" id="{8032AF0D-0044-B749-8C50-9D60D458040E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4">
                <a:extLst>
                  <a:ext uri="{FF2B5EF4-FFF2-40B4-BE49-F238E27FC236}">
                    <a16:creationId xmlns:a16="http://schemas.microsoft.com/office/drawing/2014/main" id="{A1C33BDE-20DE-1E4C-9678-C23BDEA25FCD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6" name="object 5">
                <a:extLst>
                  <a:ext uri="{FF2B5EF4-FFF2-40B4-BE49-F238E27FC236}">
                    <a16:creationId xmlns:a16="http://schemas.microsoft.com/office/drawing/2014/main" id="{E57151EE-3B1E-6D48-87D3-141A45238D8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6">
                <a:extLst>
                  <a:ext uri="{FF2B5EF4-FFF2-40B4-BE49-F238E27FC236}">
                    <a16:creationId xmlns:a16="http://schemas.microsoft.com/office/drawing/2014/main" id="{4A3F134F-EA97-7B4B-B9EC-410D1FC0DA57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8" name="object 7">
                <a:extLst>
                  <a:ext uri="{FF2B5EF4-FFF2-40B4-BE49-F238E27FC236}">
                    <a16:creationId xmlns:a16="http://schemas.microsoft.com/office/drawing/2014/main" id="{223B1738-9CC0-D24E-AE8B-039DBA5DE4F6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9" name="object 8">
                <a:extLst>
                  <a:ext uri="{FF2B5EF4-FFF2-40B4-BE49-F238E27FC236}">
                    <a16:creationId xmlns:a16="http://schemas.microsoft.com/office/drawing/2014/main" id="{D613919D-1725-634D-8A19-5698120215F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0" name="object 9">
                <a:extLst>
                  <a:ext uri="{FF2B5EF4-FFF2-40B4-BE49-F238E27FC236}">
                    <a16:creationId xmlns:a16="http://schemas.microsoft.com/office/drawing/2014/main" id="{15BB8546-EEFA-D24B-AA78-84261937AC7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0123F86E-528C-A94F-BD5F-4BDC485F0A9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2" name="object 2">
                <a:extLst>
                  <a:ext uri="{FF2B5EF4-FFF2-40B4-BE49-F238E27FC236}">
                    <a16:creationId xmlns:a16="http://schemas.microsoft.com/office/drawing/2014/main" id="{897C6006-0290-4D4F-BE23-CF5BA5BF290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3">
                <a:extLst>
                  <a:ext uri="{FF2B5EF4-FFF2-40B4-BE49-F238E27FC236}">
                    <a16:creationId xmlns:a16="http://schemas.microsoft.com/office/drawing/2014/main" id="{C0DC95EB-9D87-7347-B239-3A6BD92DB23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4">
                <a:extLst>
                  <a:ext uri="{FF2B5EF4-FFF2-40B4-BE49-F238E27FC236}">
                    <a16:creationId xmlns:a16="http://schemas.microsoft.com/office/drawing/2014/main" id="{7085200A-DAD4-D843-9FB0-26AC47DDBF8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5">
                <a:extLst>
                  <a:ext uri="{FF2B5EF4-FFF2-40B4-BE49-F238E27FC236}">
                    <a16:creationId xmlns:a16="http://schemas.microsoft.com/office/drawing/2014/main" id="{FBDB36D3-5C38-A241-AAF6-3766C60F8CB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6">
                <a:extLst>
                  <a:ext uri="{FF2B5EF4-FFF2-40B4-BE49-F238E27FC236}">
                    <a16:creationId xmlns:a16="http://schemas.microsoft.com/office/drawing/2014/main" id="{133ADAFB-65B3-D543-8CD0-52F6D359769A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44C7717B-BD86-B642-A2D4-FA04D10FA254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1" name="object 8">
                <a:extLst>
                  <a:ext uri="{FF2B5EF4-FFF2-40B4-BE49-F238E27FC236}">
                    <a16:creationId xmlns:a16="http://schemas.microsoft.com/office/drawing/2014/main" id="{2AB82B68-FDD9-754E-9F38-48CA59D3C67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9">
                <a:extLst>
                  <a:ext uri="{FF2B5EF4-FFF2-40B4-BE49-F238E27FC236}">
                    <a16:creationId xmlns:a16="http://schemas.microsoft.com/office/drawing/2014/main" id="{80A9C63E-D35E-FD41-B84C-E1810E78183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6" name="Text Placeholder 3">
            <a:extLst>
              <a:ext uri="{FF2B5EF4-FFF2-40B4-BE49-F238E27FC236}">
                <a16:creationId xmlns:a16="http://schemas.microsoft.com/office/drawing/2014/main" id="{56099DAE-BF78-AE4B-AB1A-554C75866E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20660024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X-X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30FC18AA-61A5-8C45-8C2C-DC789A5CEAF4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18E653-9238-8B44-9ACF-9D60E5FBB65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DAB67BFC-08D1-BC49-AFDE-D22A9C7ABEBE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0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42E18582-1D2B-E843-8959-B5FCDAD5415D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1B34885-0860-A84C-801A-A46B60C6F964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55C08EC6-1EC3-9246-9B4C-90F2B08840BA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3254279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00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103F13A4-60F1-854E-B8BF-791555F44927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3254279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5" name="object 3">
            <a:extLst>
              <a:ext uri="{FF2B5EF4-FFF2-40B4-BE49-F238E27FC236}">
                <a16:creationId xmlns:a16="http://schemas.microsoft.com/office/drawing/2014/main" id="{BED92514-12CE-964C-A9BE-4CE210F2A0B3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1CF7D120-364A-AA44-927A-806D2ACAFF1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550E959-7A46-6243-BAFA-B40912D02ACB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A261F4C-CB4A-384F-99AF-02003A9D7701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2" name="object 2">
                <a:extLst>
                  <a:ext uri="{FF2B5EF4-FFF2-40B4-BE49-F238E27FC236}">
                    <a16:creationId xmlns:a16="http://schemas.microsoft.com/office/drawing/2014/main" id="{CE68AFFE-891D-724E-B5CB-72D28D304CD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3">
                <a:extLst>
                  <a:ext uri="{FF2B5EF4-FFF2-40B4-BE49-F238E27FC236}">
                    <a16:creationId xmlns:a16="http://schemas.microsoft.com/office/drawing/2014/main" id="{9D475CBE-BB5F-2847-8276-D1346175080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4">
                <a:extLst>
                  <a:ext uri="{FF2B5EF4-FFF2-40B4-BE49-F238E27FC236}">
                    <a16:creationId xmlns:a16="http://schemas.microsoft.com/office/drawing/2014/main" id="{532113EE-E273-4D46-BFFF-8C7B1111DBB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5">
                <a:extLst>
                  <a:ext uri="{FF2B5EF4-FFF2-40B4-BE49-F238E27FC236}">
                    <a16:creationId xmlns:a16="http://schemas.microsoft.com/office/drawing/2014/main" id="{5B1B68E5-DF34-ED49-AE18-859D603BD5E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6">
                <a:extLst>
                  <a:ext uri="{FF2B5EF4-FFF2-40B4-BE49-F238E27FC236}">
                    <a16:creationId xmlns:a16="http://schemas.microsoft.com/office/drawing/2014/main" id="{D66F6499-3B95-604A-A3AF-12C470EEF76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7">
                <a:extLst>
                  <a:ext uri="{FF2B5EF4-FFF2-40B4-BE49-F238E27FC236}">
                    <a16:creationId xmlns:a16="http://schemas.microsoft.com/office/drawing/2014/main" id="{8F246615-F310-A840-878A-37893DDF1C9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8" name="object 8">
                <a:extLst>
                  <a:ext uri="{FF2B5EF4-FFF2-40B4-BE49-F238E27FC236}">
                    <a16:creationId xmlns:a16="http://schemas.microsoft.com/office/drawing/2014/main" id="{AD49C878-995D-754D-A1F8-AF40FBAF0269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9">
                <a:extLst>
                  <a:ext uri="{FF2B5EF4-FFF2-40B4-BE49-F238E27FC236}">
                    <a16:creationId xmlns:a16="http://schemas.microsoft.com/office/drawing/2014/main" id="{56FE2FB6-61D5-1B4E-A23D-3FEF744F2CE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4C2ADBE2-A1CA-4749-96EC-856FC5DD484D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23" name="object 2">
                <a:extLst>
                  <a:ext uri="{FF2B5EF4-FFF2-40B4-BE49-F238E27FC236}">
                    <a16:creationId xmlns:a16="http://schemas.microsoft.com/office/drawing/2014/main" id="{E56A299C-1F88-654D-AB42-1C5BB094B8E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4" name="object 3">
                <a:extLst>
                  <a:ext uri="{FF2B5EF4-FFF2-40B4-BE49-F238E27FC236}">
                    <a16:creationId xmlns:a16="http://schemas.microsoft.com/office/drawing/2014/main" id="{CB3D6813-A7E0-8B4A-87C2-3FFF5DA1090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8" name="object 4">
                <a:extLst>
                  <a:ext uri="{FF2B5EF4-FFF2-40B4-BE49-F238E27FC236}">
                    <a16:creationId xmlns:a16="http://schemas.microsoft.com/office/drawing/2014/main" id="{DD0AD983-B979-4941-A5E6-FE44C1B57F2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5">
                <a:extLst>
                  <a:ext uri="{FF2B5EF4-FFF2-40B4-BE49-F238E27FC236}">
                    <a16:creationId xmlns:a16="http://schemas.microsoft.com/office/drawing/2014/main" id="{65C0B50A-F610-7D48-81C7-DA059DE9F20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6">
                <a:extLst>
                  <a:ext uri="{FF2B5EF4-FFF2-40B4-BE49-F238E27FC236}">
                    <a16:creationId xmlns:a16="http://schemas.microsoft.com/office/drawing/2014/main" id="{F45A968D-AB20-D241-BCBE-46BD58BB0DF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7">
                <a:extLst>
                  <a:ext uri="{FF2B5EF4-FFF2-40B4-BE49-F238E27FC236}">
                    <a16:creationId xmlns:a16="http://schemas.microsoft.com/office/drawing/2014/main" id="{561280CC-424E-0548-B9EB-810FBD66663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855A5512-8773-A143-A822-08BD23A0B25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9">
                <a:extLst>
                  <a:ext uri="{FF2B5EF4-FFF2-40B4-BE49-F238E27FC236}">
                    <a16:creationId xmlns:a16="http://schemas.microsoft.com/office/drawing/2014/main" id="{0627D3E4-E6D9-3242-935D-6F3DE2FB337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C89530EF-75C5-EE48-BD65-B4E5CE560C8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3440224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 up to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59AD0CB-37C7-1C47-AACC-7FB6C8F671FF}"/>
              </a:ext>
            </a:extLst>
          </p:cNvPr>
          <p:cNvSpPr/>
          <p:nvPr userDrawn="1"/>
        </p:nvSpPr>
        <p:spPr>
          <a:xfrm>
            <a:off x="258481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4A8B043-1353-D44C-B823-5101C675C15D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19204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FBF20679-ABDA-DB4E-920C-D865E1E27877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319203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7E0ED91-4C54-374C-8020-2A0F2E0DF016}"/>
              </a:ext>
            </a:extLst>
          </p:cNvPr>
          <p:cNvSpPr/>
          <p:nvPr userDrawn="1"/>
        </p:nvSpPr>
        <p:spPr>
          <a:xfrm>
            <a:off x="258481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FA1D368-3148-1A45-9A71-67308939110D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19204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0CD1BA66-F09E-3C4B-B9B8-9AE47B5BECF5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19203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05A4E9B-3BF2-A747-ADC5-A899750B9704}"/>
              </a:ext>
            </a:extLst>
          </p:cNvPr>
          <p:cNvSpPr/>
          <p:nvPr userDrawn="1"/>
        </p:nvSpPr>
        <p:spPr>
          <a:xfrm>
            <a:off x="258481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DF33125F-5B3B-AF43-8D86-8B88BE87222A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319204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7724EF6B-4DEF-3F48-97BA-811A4C27856F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319203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249E81B0-EAD2-C745-A59E-7E4748D7C647}"/>
              </a:ext>
            </a:extLst>
          </p:cNvPr>
          <p:cNvSpPr/>
          <p:nvPr userDrawn="1"/>
        </p:nvSpPr>
        <p:spPr>
          <a:xfrm>
            <a:off x="2480188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E38C3723-6DBA-624D-90BC-A50489AEA35A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2540910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15291393-66A8-B34D-BE01-29EAC7D63E27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2540909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A9A8349-F371-A641-9C74-B3CD3DC914E1}"/>
              </a:ext>
            </a:extLst>
          </p:cNvPr>
          <p:cNvSpPr/>
          <p:nvPr userDrawn="1"/>
        </p:nvSpPr>
        <p:spPr>
          <a:xfrm>
            <a:off x="2480188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95EE368-A183-9E45-8D66-435EDAE201FC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2540910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1341B749-9C8E-B64C-A93C-5F516B1C5383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2540909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46351097-588C-F642-AF5A-5A69AF1A338D}"/>
              </a:ext>
            </a:extLst>
          </p:cNvPr>
          <p:cNvSpPr/>
          <p:nvPr userDrawn="1"/>
        </p:nvSpPr>
        <p:spPr>
          <a:xfrm>
            <a:off x="2480188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6010F479-49F2-2D48-8972-E8B0C338695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2540910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9" name="Text Placeholder 2">
            <a:extLst>
              <a:ext uri="{FF2B5EF4-FFF2-40B4-BE49-F238E27FC236}">
                <a16:creationId xmlns:a16="http://schemas.microsoft.com/office/drawing/2014/main" id="{486A0EC8-EF29-5948-A7A7-F404CA1E6133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2540909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BFD7072-D5A2-3C47-9A40-71788EAAF260}"/>
              </a:ext>
            </a:extLst>
          </p:cNvPr>
          <p:cNvSpPr/>
          <p:nvPr userDrawn="1"/>
        </p:nvSpPr>
        <p:spPr>
          <a:xfrm>
            <a:off x="4701894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FFA6AC86-F9EA-234C-948C-37593BB3450C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4762616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CCAEBB28-797C-1B47-A4A3-AE60AF8936A6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4762615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EBE02BC-E69A-F84C-842C-CE861138C216}"/>
              </a:ext>
            </a:extLst>
          </p:cNvPr>
          <p:cNvSpPr/>
          <p:nvPr userDrawn="1"/>
        </p:nvSpPr>
        <p:spPr>
          <a:xfrm>
            <a:off x="4701894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B866C9CE-858B-8F4F-924D-0F7091269668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4762616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5" name="Text Placeholder 2">
            <a:extLst>
              <a:ext uri="{FF2B5EF4-FFF2-40B4-BE49-F238E27FC236}">
                <a16:creationId xmlns:a16="http://schemas.microsoft.com/office/drawing/2014/main" id="{FE8F3EFC-421F-4243-8970-55555778C8AF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4762615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7A3BF19-900C-8243-B057-8B0A1DB68A31}"/>
              </a:ext>
            </a:extLst>
          </p:cNvPr>
          <p:cNvSpPr/>
          <p:nvPr userDrawn="1"/>
        </p:nvSpPr>
        <p:spPr>
          <a:xfrm>
            <a:off x="4701894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7" name="Text Placeholder 2">
            <a:extLst>
              <a:ext uri="{FF2B5EF4-FFF2-40B4-BE49-F238E27FC236}">
                <a16:creationId xmlns:a16="http://schemas.microsoft.com/office/drawing/2014/main" id="{88A4C414-4A67-A547-BDD5-3EE162C7CAC5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4762616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8" name="Text Placeholder 2">
            <a:extLst>
              <a:ext uri="{FF2B5EF4-FFF2-40B4-BE49-F238E27FC236}">
                <a16:creationId xmlns:a16="http://schemas.microsoft.com/office/drawing/2014/main" id="{00FE0323-3ECF-2C4E-8D25-15413747EC35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4762615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86E8B976-F1B4-ED4C-9527-5A8EAD5C4D75}"/>
              </a:ext>
            </a:extLst>
          </p:cNvPr>
          <p:cNvSpPr/>
          <p:nvPr userDrawn="1"/>
        </p:nvSpPr>
        <p:spPr>
          <a:xfrm>
            <a:off x="6923600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0" name="Text Placeholder 2">
            <a:extLst>
              <a:ext uri="{FF2B5EF4-FFF2-40B4-BE49-F238E27FC236}">
                <a16:creationId xmlns:a16="http://schemas.microsoft.com/office/drawing/2014/main" id="{D9D41D0A-9E38-0C41-9A34-8FCBCB9326DF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6984323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3637EC2A-D2DC-0040-810A-E9AC21C8648A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6984322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534E25CA-8768-8D43-A1B3-6019B0551A9B}"/>
              </a:ext>
            </a:extLst>
          </p:cNvPr>
          <p:cNvSpPr/>
          <p:nvPr userDrawn="1"/>
        </p:nvSpPr>
        <p:spPr>
          <a:xfrm>
            <a:off x="6923600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3" name="Text Placeholder 2">
            <a:extLst>
              <a:ext uri="{FF2B5EF4-FFF2-40B4-BE49-F238E27FC236}">
                <a16:creationId xmlns:a16="http://schemas.microsoft.com/office/drawing/2014/main" id="{5E490EA1-9D7E-AF47-8FFE-77DA3DA9ECAA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6984323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74" name="Text Placeholder 2">
            <a:extLst>
              <a:ext uri="{FF2B5EF4-FFF2-40B4-BE49-F238E27FC236}">
                <a16:creationId xmlns:a16="http://schemas.microsoft.com/office/drawing/2014/main" id="{B6923A7D-CF28-0E4A-B26F-F281F729245E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6984322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B052B402-DA1F-284C-AC03-42450C8BCE42}"/>
              </a:ext>
            </a:extLst>
          </p:cNvPr>
          <p:cNvSpPr/>
          <p:nvPr userDrawn="1"/>
        </p:nvSpPr>
        <p:spPr>
          <a:xfrm>
            <a:off x="6923600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6" name="Text Placeholder 2">
            <a:extLst>
              <a:ext uri="{FF2B5EF4-FFF2-40B4-BE49-F238E27FC236}">
                <a16:creationId xmlns:a16="http://schemas.microsoft.com/office/drawing/2014/main" id="{BB800E38-DB1C-5845-AC60-7C64F315D923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6984323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77" name="Text Placeholder 2">
            <a:extLst>
              <a:ext uri="{FF2B5EF4-FFF2-40B4-BE49-F238E27FC236}">
                <a16:creationId xmlns:a16="http://schemas.microsoft.com/office/drawing/2014/main" id="{A882DA39-C57D-5141-9A86-0300E01CFC52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6984322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1" name="Text Placeholder 2">
            <a:extLst>
              <a:ext uri="{FF2B5EF4-FFF2-40B4-BE49-F238E27FC236}">
                <a16:creationId xmlns:a16="http://schemas.microsoft.com/office/drawing/2014/main" id="{14FCFACC-99CA-2840-99DF-FEA72AEB59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83" name="object 3">
            <a:extLst>
              <a:ext uri="{FF2B5EF4-FFF2-40B4-BE49-F238E27FC236}">
                <a16:creationId xmlns:a16="http://schemas.microsoft.com/office/drawing/2014/main" id="{4E70F52D-958B-DD45-AC5A-C4023868A683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Text Placeholder 3">
            <a:extLst>
              <a:ext uri="{FF2B5EF4-FFF2-40B4-BE49-F238E27FC236}">
                <a16:creationId xmlns:a16="http://schemas.microsoft.com/office/drawing/2014/main" id="{864B4387-FF6A-AC47-9D17-B9B8F5C8D49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2001215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 up to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59AD0CB-37C7-1C47-AACC-7FB6C8F671FF}"/>
              </a:ext>
            </a:extLst>
          </p:cNvPr>
          <p:cNvSpPr/>
          <p:nvPr userDrawn="1"/>
        </p:nvSpPr>
        <p:spPr>
          <a:xfrm>
            <a:off x="258481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4A8B043-1353-D44C-B823-5101C675C15D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19204" y="1327304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FBF20679-ABDA-DB4E-920C-D865E1E27877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319202" y="1668267"/>
            <a:ext cx="2524941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7E0ED91-4C54-374C-8020-2A0F2E0DF016}"/>
              </a:ext>
            </a:extLst>
          </p:cNvPr>
          <p:cNvSpPr/>
          <p:nvPr userDrawn="1"/>
        </p:nvSpPr>
        <p:spPr>
          <a:xfrm>
            <a:off x="258481" y="3541416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FA1D368-3148-1A45-9A71-67308939110D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19204" y="3634735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0CD1BA66-F09E-3C4B-B9B8-9AE47B5BECF5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19202" y="3975698"/>
            <a:ext cx="2524941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05A4E9B-3BF2-A747-ADC5-A899750B9704}"/>
              </a:ext>
            </a:extLst>
          </p:cNvPr>
          <p:cNvSpPr/>
          <p:nvPr userDrawn="1"/>
        </p:nvSpPr>
        <p:spPr>
          <a:xfrm>
            <a:off x="258481" y="2376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DF33125F-5B3B-AF43-8D86-8B88BE87222A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319204" y="2470304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7724EF6B-4DEF-3F48-97BA-811A4C27856F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319202" y="2811267"/>
            <a:ext cx="2524941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249E81B0-EAD2-C745-A59E-7E4748D7C647}"/>
              </a:ext>
            </a:extLst>
          </p:cNvPr>
          <p:cNvSpPr/>
          <p:nvPr userDrawn="1"/>
        </p:nvSpPr>
        <p:spPr>
          <a:xfrm>
            <a:off x="3222762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E38C3723-6DBA-624D-90BC-A50489AEA35A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3312460" y="1327304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15291393-66A8-B34D-BE01-29EAC7D63E27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3312459" y="1668267"/>
            <a:ext cx="250140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A9A8349-F371-A641-9C74-B3CD3DC914E1}"/>
              </a:ext>
            </a:extLst>
          </p:cNvPr>
          <p:cNvSpPr/>
          <p:nvPr userDrawn="1"/>
        </p:nvSpPr>
        <p:spPr>
          <a:xfrm>
            <a:off x="3222762" y="3541416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95EE368-A183-9E45-8D66-435EDAE201FC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3312460" y="3634735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1341B749-9C8E-B64C-A93C-5F516B1C5383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3312459" y="3975698"/>
            <a:ext cx="250140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46351097-588C-F642-AF5A-5A69AF1A338D}"/>
              </a:ext>
            </a:extLst>
          </p:cNvPr>
          <p:cNvSpPr/>
          <p:nvPr userDrawn="1"/>
        </p:nvSpPr>
        <p:spPr>
          <a:xfrm>
            <a:off x="3222762" y="2376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6010F479-49F2-2D48-8972-E8B0C338695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3312460" y="2470304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9" name="Text Placeholder 2">
            <a:extLst>
              <a:ext uri="{FF2B5EF4-FFF2-40B4-BE49-F238E27FC236}">
                <a16:creationId xmlns:a16="http://schemas.microsoft.com/office/drawing/2014/main" id="{486A0EC8-EF29-5948-A7A7-F404CA1E6133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3312459" y="2811267"/>
            <a:ext cx="250140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BFD7072-D5A2-3C47-9A40-71788EAAF260}"/>
              </a:ext>
            </a:extLst>
          </p:cNvPr>
          <p:cNvSpPr/>
          <p:nvPr userDrawn="1"/>
        </p:nvSpPr>
        <p:spPr>
          <a:xfrm>
            <a:off x="6187043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FFA6AC86-F9EA-234C-948C-37593BB3450C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6293225" y="1327304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CCAEBB28-797C-1B47-A4A3-AE60AF8936A6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6293224" y="1668267"/>
            <a:ext cx="249986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EBE02BC-E69A-F84C-842C-CE861138C216}"/>
              </a:ext>
            </a:extLst>
          </p:cNvPr>
          <p:cNvSpPr/>
          <p:nvPr userDrawn="1"/>
        </p:nvSpPr>
        <p:spPr>
          <a:xfrm>
            <a:off x="6187044" y="3541416"/>
            <a:ext cx="2698476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B866C9CE-858B-8F4F-924D-0F7091269668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6293225" y="3634735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5" name="Text Placeholder 2">
            <a:extLst>
              <a:ext uri="{FF2B5EF4-FFF2-40B4-BE49-F238E27FC236}">
                <a16:creationId xmlns:a16="http://schemas.microsoft.com/office/drawing/2014/main" id="{FE8F3EFC-421F-4243-8970-55555778C8AF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6293224" y="3975698"/>
            <a:ext cx="249986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7A3BF19-900C-8243-B057-8B0A1DB68A31}"/>
              </a:ext>
            </a:extLst>
          </p:cNvPr>
          <p:cNvSpPr/>
          <p:nvPr userDrawn="1"/>
        </p:nvSpPr>
        <p:spPr>
          <a:xfrm>
            <a:off x="6187044" y="2376984"/>
            <a:ext cx="2698476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7" name="Text Placeholder 2">
            <a:extLst>
              <a:ext uri="{FF2B5EF4-FFF2-40B4-BE49-F238E27FC236}">
                <a16:creationId xmlns:a16="http://schemas.microsoft.com/office/drawing/2014/main" id="{88A4C414-4A67-A547-BDD5-3EE162C7CAC5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6293225" y="2470304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8" name="Text Placeholder 2">
            <a:extLst>
              <a:ext uri="{FF2B5EF4-FFF2-40B4-BE49-F238E27FC236}">
                <a16:creationId xmlns:a16="http://schemas.microsoft.com/office/drawing/2014/main" id="{00FE0323-3ECF-2C4E-8D25-15413747EC35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6293224" y="2811267"/>
            <a:ext cx="249986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1" name="Text Placeholder 2">
            <a:extLst>
              <a:ext uri="{FF2B5EF4-FFF2-40B4-BE49-F238E27FC236}">
                <a16:creationId xmlns:a16="http://schemas.microsoft.com/office/drawing/2014/main" id="{14FCFACC-99CA-2840-99DF-FEA72AEB59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67276421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9">
            <a:extLst>
              <a:ext uri="{FF2B5EF4-FFF2-40B4-BE49-F238E27FC236}">
                <a16:creationId xmlns:a16="http://schemas.microsoft.com/office/drawing/2014/main" id="{90C4205C-A423-7449-BF3C-E685AD6E817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572000" y="0"/>
            <a:ext cx="4572000" cy="5143500"/>
          </a:xfrm>
          <a:prstGeom prst="rect">
            <a:avLst/>
          </a:prstGeom>
          <a:ln>
            <a:noFill/>
          </a:ln>
        </p:spPr>
        <p:txBody>
          <a:bodyPr/>
          <a:lstStyle>
            <a:lvl1pPr>
              <a:buNone/>
              <a:defRPr b="0" i="0">
                <a:latin typeface="Raleway" pitchFamily="2" charset="77"/>
              </a:defRPr>
            </a:lvl1pPr>
          </a:lstStyle>
          <a:p>
            <a:r>
              <a:rPr lang="en-RU" dirty="0"/>
              <a:t>Picture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6F53F74-19EA-D844-819B-837EAEE5EA2B}"/>
              </a:ext>
            </a:extLst>
          </p:cNvPr>
          <p:cNvCxnSpPr>
            <a:cxnSpLocks/>
          </p:cNvCxnSpPr>
          <p:nvPr userDrawn="1"/>
        </p:nvCxnSpPr>
        <p:spPr>
          <a:xfrm>
            <a:off x="386827" y="384572"/>
            <a:ext cx="1899173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7A2BD88-CA12-EF45-8C16-DCFBC12AE942}"/>
              </a:ext>
            </a:extLst>
          </p:cNvPr>
          <p:cNvCxnSpPr>
            <a:cxnSpLocks/>
          </p:cNvCxnSpPr>
          <p:nvPr userDrawn="1"/>
        </p:nvCxnSpPr>
        <p:spPr>
          <a:xfrm>
            <a:off x="376693" y="4767263"/>
            <a:ext cx="1899173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FC3821F4-AEC9-2E4B-9A7C-7E174121F05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8500" y="1244600"/>
            <a:ext cx="3505200" cy="3314700"/>
          </a:xfrm>
          <a:prstGeom prst="rect">
            <a:avLst/>
          </a:prstGeom>
        </p:spPr>
        <p:txBody>
          <a:bodyPr/>
          <a:lstStyle>
            <a:lvl1pPr marL="11906" indent="-11906">
              <a:buNone/>
              <a:tabLst/>
              <a:defRPr sz="1800" b="1" i="0">
                <a:solidFill>
                  <a:schemeClr val="accent1"/>
                </a:solidFill>
                <a:latin typeface="Raleway" pitchFamily="2" charset="77"/>
              </a:defRPr>
            </a:lvl1pPr>
            <a:lvl2pPr>
              <a:defRPr b="1" i="0">
                <a:latin typeface="Raleway" pitchFamily="2" charset="77"/>
              </a:defRPr>
            </a:lvl2pPr>
            <a:lvl3pPr>
              <a:defRPr b="1" i="0">
                <a:latin typeface="Raleway" pitchFamily="2" charset="77"/>
              </a:defRPr>
            </a:lvl3pPr>
            <a:lvl4pPr>
              <a:defRPr b="1" i="0">
                <a:latin typeface="Raleway" pitchFamily="2" charset="77"/>
              </a:defRPr>
            </a:lvl4pPr>
            <a:lvl5pPr>
              <a:defRPr b="1" i="0">
                <a:latin typeface="Raleway" pitchFamily="2" charset="77"/>
              </a:defRPr>
            </a:lvl5pPr>
          </a:lstStyle>
          <a:p>
            <a:pPr lvl="0"/>
            <a:r>
              <a:rPr lang="ru-RU" dirty="0"/>
              <a:t>Текст</a:t>
            </a:r>
            <a:endParaRPr lang="en-RU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9E9F676-C12B-264C-92B2-D896127CBA53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  <a:endParaRPr lang="ru-RU" dirty="0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DE6563CE-CE71-9E4D-B45B-229687CF9CFD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6B9C5C9-860D-A248-8A59-A976BD8EEA31}" type="slidenum">
              <a:rPr lang="en-RU" smtClean="0"/>
              <a:pPr/>
              <a:t>‹#›</a:t>
            </a:fld>
            <a:endParaRPr lang="en-RU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7200015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AB3522A5-7368-4644-9FC7-311D1092A23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172700" y="4153588"/>
            <a:ext cx="1712104" cy="30411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A0B905D8-A8A7-9B4C-A9EC-E5E65D1AEA8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172700" y="2192622"/>
            <a:ext cx="1712104" cy="30411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5" name="Picture Placeholder 13">
            <a:extLst>
              <a:ext uri="{FF2B5EF4-FFF2-40B4-BE49-F238E27FC236}">
                <a16:creationId xmlns:a16="http://schemas.microsoft.com/office/drawing/2014/main" id="{4513BEBF-19B8-A341-B460-8883DC8857DA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7172700" y="3195413"/>
            <a:ext cx="1712819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7" name="Picture Placeholder 13">
            <a:extLst>
              <a:ext uri="{FF2B5EF4-FFF2-40B4-BE49-F238E27FC236}">
                <a16:creationId xmlns:a16="http://schemas.microsoft.com/office/drawing/2014/main" id="{ED3B35CC-51EE-D84E-A589-F419D4CC2C4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172701" y="1234447"/>
            <a:ext cx="1712104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90ED31A9-0252-2A43-A7C8-6CA39DC58BD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DE128982-0812-F34F-96A9-23990D714F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8481" y="4153588"/>
            <a:ext cx="6166023" cy="30411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  <a:r>
              <a:rPr lang="ru-RU" dirty="0"/>
              <a:t> </a:t>
            </a:r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ru-RU" dirty="0"/>
              <a:t>.</a:t>
            </a:r>
            <a:endParaRPr lang="en-US" dirty="0"/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E3AC5B-4C65-114D-BDCD-5601D9ED421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0BE2EEB9-4B86-294D-BD4F-42CD499BCF68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58481" y="1234447"/>
            <a:ext cx="6166023" cy="2831245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4CDFE9C7-8E23-6F4F-9F1B-F9BE7DAE9F2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11502504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s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D1034DCD-8CF7-CE40-B95B-19312F0CD7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338679" y="3107516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  <a:endParaRPr lang="ru-RU" dirty="0"/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C2773F61-84D7-8247-A191-A24341747EF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38679" y="4065691"/>
            <a:ext cx="1443395" cy="4050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AB3522A5-7368-4644-9FC7-311D1092A23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438552" y="4065691"/>
            <a:ext cx="1443395" cy="40500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DF189B68-6B21-E64C-9E10-B3B1DAFCEA50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5338679" y="2192622"/>
            <a:ext cx="1443395" cy="42199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A0B905D8-A8A7-9B4C-A9EC-E5E65D1AEA8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437838" y="2192622"/>
            <a:ext cx="1443395" cy="42199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5" name="Picture Placeholder 13">
            <a:extLst>
              <a:ext uri="{FF2B5EF4-FFF2-40B4-BE49-F238E27FC236}">
                <a16:creationId xmlns:a16="http://schemas.microsoft.com/office/drawing/2014/main" id="{4513BEBF-19B8-A341-B460-8883DC8857DA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7436950" y="3107516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62FA0C22-8D63-174A-B8B8-13275FF398E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5338679" y="1234447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7" name="Picture Placeholder 13">
            <a:extLst>
              <a:ext uri="{FF2B5EF4-FFF2-40B4-BE49-F238E27FC236}">
                <a16:creationId xmlns:a16="http://schemas.microsoft.com/office/drawing/2014/main" id="{ED3B35CC-51EE-D84E-A589-F419D4CC2C4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436236" y="1234447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90ED31A9-0252-2A43-A7C8-6CA39DC58BD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9" name="Picture Placeholder 13">
            <a:extLst>
              <a:ext uri="{FF2B5EF4-FFF2-40B4-BE49-F238E27FC236}">
                <a16:creationId xmlns:a16="http://schemas.microsoft.com/office/drawing/2014/main" id="{0F192985-FD3F-BA4B-9F12-03E2D6CD3504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58481" y="1234447"/>
            <a:ext cx="4425321" cy="2831245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DE128982-0812-F34F-96A9-23990D714F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8481" y="4153588"/>
            <a:ext cx="4425320" cy="30411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E3AC5B-4C65-114D-BDCD-5601D9ED421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53B69518-2ACB-AA43-888B-27D7DDEC1D8F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98667114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92A6474-3F21-C546-9E0A-6BAC5A880DEB}"/>
              </a:ext>
            </a:extLst>
          </p:cNvPr>
          <p:cNvSpPr/>
          <p:nvPr userDrawn="1"/>
        </p:nvSpPr>
        <p:spPr>
          <a:xfrm>
            <a:off x="0" y="0"/>
            <a:ext cx="4400550" cy="51435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</p:spTree>
    <p:extLst>
      <p:ext uri="{BB962C8B-B14F-4D97-AF65-F5344CB8AC3E}">
        <p14:creationId xmlns:p14="http://schemas.microsoft.com/office/powerpoint/2010/main" val="137875801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92A6474-3F21-C546-9E0A-6BAC5A880DEB}"/>
              </a:ext>
            </a:extLst>
          </p:cNvPr>
          <p:cNvSpPr/>
          <p:nvPr userDrawn="1"/>
        </p:nvSpPr>
        <p:spPr>
          <a:xfrm>
            <a:off x="0" y="0"/>
            <a:ext cx="440055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rgbClr val="6488F3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</p:spTree>
    <p:extLst>
      <p:ext uri="{BB962C8B-B14F-4D97-AF65-F5344CB8AC3E}">
        <p14:creationId xmlns:p14="http://schemas.microsoft.com/office/powerpoint/2010/main" val="3629140697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o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6F307048-965A-0E4F-A9E9-C513462B67F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6420622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1514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13542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5574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8525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1836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3532" y="-7454"/>
            <a:ext cx="1988090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506D59C3-7D27-FF41-ACE8-82D20903BBA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5C3478B-0C43-8D48-8DD9-C8B8D637DC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 Position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3">
            <a:extLst>
              <a:ext uri="{FF2B5EF4-FFF2-40B4-BE49-F238E27FC236}">
                <a16:creationId xmlns:a16="http://schemas.microsoft.com/office/drawing/2014/main" id="{0838242F-D24C-5443-9869-8966A20A706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16223479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6665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9617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2927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148F34A-0A22-5E4D-A35A-4D6A62E7B4C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E48BB2A0-B73C-0542-9E48-B097BAC980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ADF88E9-20F4-AA41-959B-A04C5BAE10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7" name="object 3">
            <a:extLst>
              <a:ext uri="{FF2B5EF4-FFF2-40B4-BE49-F238E27FC236}">
                <a16:creationId xmlns:a16="http://schemas.microsoft.com/office/drawing/2014/main" id="{B76C0749-A069-0341-BCF7-0F080E3D0B00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6A45EE53-2150-9A4D-9DAC-58BA4FEF4A6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4768A2B9-9390-B54F-BE79-78AC71BD9DBB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5E0147AF-F791-DC4D-A5E4-18B0E1E4BFA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9" name="Text Placeholder 3">
            <a:extLst>
              <a:ext uri="{FF2B5EF4-FFF2-40B4-BE49-F238E27FC236}">
                <a16:creationId xmlns:a16="http://schemas.microsoft.com/office/drawing/2014/main" id="{04A8F03C-0909-9B48-A5C0-F735984A240B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82867519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6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Occupation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2C7052AA-0DDC-F445-BC48-E81B9340AE77}"/>
              </a:ext>
            </a:extLst>
          </p:cNvPr>
          <p:cNvSpPr/>
          <p:nvPr userDrawn="1"/>
        </p:nvSpPr>
        <p:spPr>
          <a:xfrm>
            <a:off x="256665" y="-7454"/>
            <a:ext cx="5902848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0E7F07B-79B0-7B48-8237-66E816B18AB1}"/>
              </a:ext>
            </a:extLst>
          </p:cNvPr>
          <p:cNvSpPr/>
          <p:nvPr userDrawn="1"/>
        </p:nvSpPr>
        <p:spPr>
          <a:xfrm>
            <a:off x="4692927" y="-7454"/>
            <a:ext cx="4117427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B43172A8-98FF-5D47-90E2-0D802B3DFE1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C577B339-6F86-F046-9676-EE7BF860665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A9365F90-C08B-CE41-980C-A93030F6EA5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481A161E-D93E-8447-947D-B0B27FFFA62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02BC0497-6E67-0344-A152-5DBD4206EB6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2D379ECA-BE9D-234A-B187-991951A8304A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B2BDB256-F149-EF44-8774-B939E4390B3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7560287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4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1514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13542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5574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8525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1836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3532" y="-7454"/>
            <a:ext cx="1988090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506D59C3-7D27-FF41-ACE8-82D20903BBA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5C3478B-0C43-8D48-8DD9-C8B8D637DC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 Position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28923437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_4 +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7308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9656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81874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570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25276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81874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703570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25276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49521" y="-7454"/>
            <a:ext cx="4442315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3529" y="-7455"/>
            <a:ext cx="3667045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87500" y="-7455"/>
            <a:ext cx="3182705" cy="1947848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0820" y="-7454"/>
            <a:ext cx="1990803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0754522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">
  <p:cSld name="1_4">
    <p:spTree>
      <p:nvGrpSpPr>
        <p:cNvPr id="1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17"/>
          <p:cNvSpPr>
            <a:spLocks noGrp="1"/>
          </p:cNvSpPr>
          <p:nvPr>
            <p:ph type="pic" idx="2"/>
          </p:nvPr>
        </p:nvSpPr>
        <p:spPr>
          <a:xfrm>
            <a:off x="4572000" y="0"/>
            <a:ext cx="4572000" cy="5143500"/>
          </a:xfrm>
          <a:prstGeom prst="rect">
            <a:avLst/>
          </a:prstGeom>
          <a:noFill/>
          <a:ln>
            <a:noFill/>
          </a:ln>
        </p:spPr>
      </p:sp>
      <p:cxnSp>
        <p:nvCxnSpPr>
          <p:cNvPr id="20" name="Google Shape;20;p17"/>
          <p:cNvCxnSpPr/>
          <p:nvPr/>
        </p:nvCxnSpPr>
        <p:spPr>
          <a:xfrm>
            <a:off x="386827" y="384572"/>
            <a:ext cx="1899173" cy="0"/>
          </a:xfrm>
          <a:prstGeom prst="straightConnector1">
            <a:avLst/>
          </a:prstGeom>
          <a:noFill/>
          <a:ln w="15875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1" name="Google Shape;21;p17"/>
          <p:cNvCxnSpPr/>
          <p:nvPr/>
        </p:nvCxnSpPr>
        <p:spPr>
          <a:xfrm>
            <a:off x="376693" y="4767263"/>
            <a:ext cx="1899173" cy="0"/>
          </a:xfrm>
          <a:prstGeom prst="straightConnector1">
            <a:avLst/>
          </a:prstGeom>
          <a:noFill/>
          <a:ln w="15875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" name="Google Shape;22;p17"/>
          <p:cNvSpPr txBox="1">
            <a:spLocks noGrp="1"/>
          </p:cNvSpPr>
          <p:nvPr>
            <p:ph type="body" idx="1"/>
          </p:nvPr>
        </p:nvSpPr>
        <p:spPr>
          <a:xfrm>
            <a:off x="698500" y="1244600"/>
            <a:ext cx="3505200" cy="331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342900" marR="0" lvl="0" indent="-171450" algn="l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chemeClr val="accent1"/>
              </a:buClr>
              <a:buSzPts val="2400"/>
              <a:buFont typeface="Arial"/>
              <a:buNone/>
              <a:defRPr sz="1800" b="1" i="0" u="none" strike="noStrike" cap="none">
                <a:solidFill>
                  <a:schemeClr val="accen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L="685800" marR="0" lvl="1" indent="-285750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1800" b="1" i="0" u="none" strike="noStrike" cap="none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L="1028700" marR="0" lvl="2" indent="-266700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1500" b="1" i="0" u="none" strike="noStrike" cap="none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L="1371600" marR="0" lvl="3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1" i="0" u="none" strike="noStrike" cap="none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L="1714500" marR="0" lvl="4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1" i="0" u="none" strike="noStrike" cap="none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L="2057400" marR="0" lvl="5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2400300" marR="0" lvl="6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2743200" marR="0" lvl="7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3086100" marR="0" lvl="8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3" name="Google Shape;23;p17"/>
          <p:cNvSpPr txBox="1">
            <a:spLocks noGrp="1"/>
          </p:cNvSpPr>
          <p:nvPr>
            <p:ph type="ftr" idx="11"/>
          </p:nvPr>
        </p:nvSpPr>
        <p:spPr>
          <a:xfrm>
            <a:off x="363579" y="4799025"/>
            <a:ext cx="8016383" cy="2738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t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" name="Google Shape;24;p17"/>
          <p:cNvSpPr txBox="1">
            <a:spLocks noGrp="1"/>
          </p:cNvSpPr>
          <p:nvPr>
            <p:ph type="sldNum" idx="12"/>
          </p:nvPr>
        </p:nvSpPr>
        <p:spPr>
          <a:xfrm>
            <a:off x="8515349" y="4799025"/>
            <a:ext cx="348522" cy="2738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fld id="{00000000-1234-1234-1234-123412341234}" type="slidenum">
              <a:rPr lang="ru-RU" smtClean="0"/>
              <a:pPr/>
              <a:t>‹#›</a:t>
            </a:fld>
            <a:endParaRPr lang="ru-RU" sz="900" b="1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</p:spTree>
    <p:extLst>
      <p:ext uri="{BB962C8B-B14F-4D97-AF65-F5344CB8AC3E}">
        <p14:creationId xmlns:p14="http://schemas.microsoft.com/office/powerpoint/2010/main" val="2266099960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_4 sim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7154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9502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81720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416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25122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81720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703416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25122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5910147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3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6665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9617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2927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148F34A-0A22-5E4D-A35A-4D6A62E7B4C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E48BB2A0-B73C-0542-9E48-B097BAC980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ADF88E9-20F4-AA41-959B-A04C5BAE10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7" name="object 3">
            <a:extLst>
              <a:ext uri="{FF2B5EF4-FFF2-40B4-BE49-F238E27FC236}">
                <a16:creationId xmlns:a16="http://schemas.microsoft.com/office/drawing/2014/main" id="{B76C0749-A069-0341-BCF7-0F080E3D0B00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6A45EE53-2150-9A4D-9DAC-58BA4FEF4A6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4768A2B9-9390-B54F-BE79-78AC71BD9DBB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5E0147AF-F791-DC4D-A5E4-18B0E1E4BFA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4CA46684-C015-C541-BF98-ADCD761829C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90019221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2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6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Occupation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2C7052AA-0DDC-F445-BC48-E81B9340AE77}"/>
              </a:ext>
            </a:extLst>
          </p:cNvPr>
          <p:cNvSpPr/>
          <p:nvPr userDrawn="1"/>
        </p:nvSpPr>
        <p:spPr>
          <a:xfrm>
            <a:off x="256665" y="-7454"/>
            <a:ext cx="5902848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0E7F07B-79B0-7B48-8237-66E816B18AB1}"/>
              </a:ext>
            </a:extLst>
          </p:cNvPr>
          <p:cNvSpPr/>
          <p:nvPr userDrawn="1"/>
        </p:nvSpPr>
        <p:spPr>
          <a:xfrm>
            <a:off x="4692927" y="-7454"/>
            <a:ext cx="4117427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B43172A8-98FF-5D47-90E2-0D802B3DFE1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C577B339-6F86-F046-9676-EE7BF860665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A9365F90-C08B-CE41-980C-A93030F6EA5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481A161E-D93E-8447-947D-B0B27FFFA62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02BC0497-6E67-0344-A152-5DBD4206EB6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2D379ECA-BE9D-234A-B187-991951A8304A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087F17C-EB1C-8A46-93D8-C6C8DF2D940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1679049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9A316E8A-5364-EB49-B3BC-A5CBAAD6EDC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196619825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+ photo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9A316E8A-5364-EB49-B3BC-A5CBAAD6EDC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  <p:sp>
        <p:nvSpPr>
          <p:cNvPr id="4" name="Picture Placeholder 13">
            <a:extLst>
              <a:ext uri="{FF2B5EF4-FFF2-40B4-BE49-F238E27FC236}">
                <a16:creationId xmlns:a16="http://schemas.microsoft.com/office/drawing/2014/main" id="{0DA61111-37EA-E64C-BF85-1E52358A1C3A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65097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715321258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+ photo d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4">
            <a:extLst>
              <a:ext uri="{FF2B5EF4-FFF2-40B4-BE49-F238E27FC236}">
                <a16:creationId xmlns:a16="http://schemas.microsoft.com/office/drawing/2014/main" id="{111AA138-065A-964C-8BA8-9237F32FD03A}"/>
              </a:ext>
            </a:extLst>
          </p:cNvPr>
          <p:cNvSpPr/>
          <p:nvPr userDrawn="1"/>
        </p:nvSpPr>
        <p:spPr>
          <a:xfrm>
            <a:off x="-80909" y="-86688"/>
            <a:ext cx="9224909" cy="5234227"/>
          </a:xfrm>
          <a:custGeom>
            <a:avLst/>
            <a:gdLst/>
            <a:ahLst/>
            <a:cxnLst/>
            <a:rect l="l" t="t" r="r" b="b"/>
            <a:pathLst>
              <a:path w="16256000" h="9144000">
                <a:moveTo>
                  <a:pt x="16256000" y="0"/>
                </a:moveTo>
                <a:lnTo>
                  <a:pt x="0" y="0"/>
                </a:lnTo>
                <a:lnTo>
                  <a:pt x="0" y="9144000"/>
                </a:lnTo>
                <a:lnTo>
                  <a:pt x="16256000" y="914400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1">
              <a:alpha val="40000"/>
            </a:schemeClr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9C5C27E-9275-8548-A78F-C26EA67432B5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46AA6A3-9FD0-CB40-8FBD-EE377BFDF8C8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0" name="object 2">
                <a:extLst>
                  <a:ext uri="{FF2B5EF4-FFF2-40B4-BE49-F238E27FC236}">
                    <a16:creationId xmlns:a16="http://schemas.microsoft.com/office/drawing/2014/main" id="{C5F09F5B-DC28-6C40-A93B-2C26A5A98A3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1" name="object 3">
                <a:extLst>
                  <a:ext uri="{FF2B5EF4-FFF2-40B4-BE49-F238E27FC236}">
                    <a16:creationId xmlns:a16="http://schemas.microsoft.com/office/drawing/2014/main" id="{CEFAB24F-65A7-A24D-8B04-63DFB9330E9B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2" name="object 4">
                <a:extLst>
                  <a:ext uri="{FF2B5EF4-FFF2-40B4-BE49-F238E27FC236}">
                    <a16:creationId xmlns:a16="http://schemas.microsoft.com/office/drawing/2014/main" id="{26ACDC5F-E1BB-0C4D-8A3F-9F8B51A94B3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3" name="object 5">
                <a:extLst>
                  <a:ext uri="{FF2B5EF4-FFF2-40B4-BE49-F238E27FC236}">
                    <a16:creationId xmlns:a16="http://schemas.microsoft.com/office/drawing/2014/main" id="{FA61827F-E3D7-DD4B-90F5-8AF8EB045350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4" name="object 6">
                <a:extLst>
                  <a:ext uri="{FF2B5EF4-FFF2-40B4-BE49-F238E27FC236}">
                    <a16:creationId xmlns:a16="http://schemas.microsoft.com/office/drawing/2014/main" id="{50FDB6E9-4BE6-9344-B12B-9B67BB50811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5" name="object 7">
                <a:extLst>
                  <a:ext uri="{FF2B5EF4-FFF2-40B4-BE49-F238E27FC236}">
                    <a16:creationId xmlns:a16="http://schemas.microsoft.com/office/drawing/2014/main" id="{D0F8421E-AB17-9E40-862D-ED76F7E1948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6" name="object 8">
                <a:extLst>
                  <a:ext uri="{FF2B5EF4-FFF2-40B4-BE49-F238E27FC236}">
                    <a16:creationId xmlns:a16="http://schemas.microsoft.com/office/drawing/2014/main" id="{2EE6C452-0366-DC44-AE49-5F897F93642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7" name="object 9">
                <a:extLst>
                  <a:ext uri="{FF2B5EF4-FFF2-40B4-BE49-F238E27FC236}">
                    <a16:creationId xmlns:a16="http://schemas.microsoft.com/office/drawing/2014/main" id="{2AD48179-56CF-6849-8FDE-009ECEF4E55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A56C24A0-8A91-B549-9159-95F66B691492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0" name="object 2">
                <a:extLst>
                  <a:ext uri="{FF2B5EF4-FFF2-40B4-BE49-F238E27FC236}">
                    <a16:creationId xmlns:a16="http://schemas.microsoft.com/office/drawing/2014/main" id="{26A8C0D4-4C1D-BA46-AC95-968E0622AFE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3">
                <a:extLst>
                  <a:ext uri="{FF2B5EF4-FFF2-40B4-BE49-F238E27FC236}">
                    <a16:creationId xmlns:a16="http://schemas.microsoft.com/office/drawing/2014/main" id="{B4557C0E-C661-8C49-9CCA-A621D514641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2" name="object 4">
                <a:extLst>
                  <a:ext uri="{FF2B5EF4-FFF2-40B4-BE49-F238E27FC236}">
                    <a16:creationId xmlns:a16="http://schemas.microsoft.com/office/drawing/2014/main" id="{3958850B-F30D-A248-B9E8-4221283EF35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3" name="object 5">
                <a:extLst>
                  <a:ext uri="{FF2B5EF4-FFF2-40B4-BE49-F238E27FC236}">
                    <a16:creationId xmlns:a16="http://schemas.microsoft.com/office/drawing/2014/main" id="{410E85A4-65E1-134C-A414-867234B637F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4" name="object 6">
                <a:extLst>
                  <a:ext uri="{FF2B5EF4-FFF2-40B4-BE49-F238E27FC236}">
                    <a16:creationId xmlns:a16="http://schemas.microsoft.com/office/drawing/2014/main" id="{A1D342BB-E6D0-E348-B734-EA766806041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5" name="object 7">
                <a:extLst>
                  <a:ext uri="{FF2B5EF4-FFF2-40B4-BE49-F238E27FC236}">
                    <a16:creationId xmlns:a16="http://schemas.microsoft.com/office/drawing/2014/main" id="{66E88BFD-B2E2-5745-BE2B-15A6610B791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6" name="object 8">
                <a:extLst>
                  <a:ext uri="{FF2B5EF4-FFF2-40B4-BE49-F238E27FC236}">
                    <a16:creationId xmlns:a16="http://schemas.microsoft.com/office/drawing/2014/main" id="{A750BD82-D21D-314D-B446-7DE1FF30C20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9">
                <a:extLst>
                  <a:ext uri="{FF2B5EF4-FFF2-40B4-BE49-F238E27FC236}">
                    <a16:creationId xmlns:a16="http://schemas.microsoft.com/office/drawing/2014/main" id="{F5D153F5-1F95-684E-B648-CCE082636F0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260464E0-F4B7-1348-9374-A8A7A9C44AAC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  <p:sp>
        <p:nvSpPr>
          <p:cNvPr id="29" name="Picture Placeholder 13">
            <a:extLst>
              <a:ext uri="{FF2B5EF4-FFF2-40B4-BE49-F238E27FC236}">
                <a16:creationId xmlns:a16="http://schemas.microsoft.com/office/drawing/2014/main" id="{9F81D930-E83D-8346-AA81-543A074BDF9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65097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4221514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object 3">
            <a:extLst>
              <a:ext uri="{FF2B5EF4-FFF2-40B4-BE49-F238E27FC236}">
                <a16:creationId xmlns:a16="http://schemas.microsoft.com/office/drawing/2014/main" id="{FD9ED8D4-7B21-1E4D-9C51-EE294AB7F423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E7E50-D570-3F4C-8DB5-DA6AB9F3E17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257175"/>
            <a:ext cx="3339956" cy="66825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28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</a:t>
            </a:r>
            <a:r>
              <a:rPr lang="ru-RU" dirty="0"/>
              <a:t>                        </a:t>
            </a:r>
            <a:r>
              <a:rPr lang="en-US" dirty="0"/>
              <a:t>Surname</a:t>
            </a:r>
            <a:endParaRPr lang="x-none" dirty="0"/>
          </a:p>
        </p:txBody>
      </p:sp>
      <p:sp>
        <p:nvSpPr>
          <p:cNvPr id="32" name="object 16">
            <a:extLst>
              <a:ext uri="{FF2B5EF4-FFF2-40B4-BE49-F238E27FC236}">
                <a16:creationId xmlns:a16="http://schemas.microsoft.com/office/drawing/2014/main" id="{CFD3C1CD-7FE7-364E-8B67-DF0AF8730795}"/>
              </a:ext>
            </a:extLst>
          </p:cNvPr>
          <p:cNvSpPr txBox="1"/>
          <p:nvPr userDrawn="1"/>
        </p:nvSpPr>
        <p:spPr>
          <a:xfrm>
            <a:off x="4642373" y="3869390"/>
            <a:ext cx="2063274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dirty="0">
                <a:solidFill>
                  <a:schemeClr val="bg1"/>
                </a:solidFill>
                <a:latin typeface="Arial"/>
                <a:cs typeface="Arial"/>
              </a:rPr>
              <a:t>Social</a:t>
            </a:r>
            <a:r>
              <a:rPr lang="en-US" sz="900" b="1" dirty="0">
                <a:solidFill>
                  <a:schemeClr val="bg1"/>
                </a:solidFill>
                <a:latin typeface="Arial"/>
                <a:cs typeface="Arial"/>
              </a:rPr>
              <a:t> media</a:t>
            </a:r>
            <a:r>
              <a:rPr sz="900" b="1" spc="-45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accounts: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E6ECEE69-4D16-5040-B0D4-5F5610CB658E}"/>
              </a:ext>
            </a:extLst>
          </p:cNvPr>
          <p:cNvSpPr txBox="1"/>
          <p:nvPr userDrawn="1"/>
        </p:nvSpPr>
        <p:spPr>
          <a:xfrm>
            <a:off x="4654648" y="217505"/>
            <a:ext cx="541496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Contacts: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D2E760BF-8154-7249-8772-EFC83CA0EA3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654648" y="1182601"/>
            <a:ext cx="4230871" cy="60977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r>
              <a:rPr lang="ru-RU" dirty="0"/>
              <a:t> </a:t>
            </a: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endParaRPr lang="en-GB" dirty="0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7EA70050-120D-6A46-8A3B-B60381AAC5D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654649" y="2104490"/>
            <a:ext cx="4230871" cy="67305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</a:t>
            </a:r>
            <a:r>
              <a:rPr lang="ru-RU" spc="-3" dirty="0"/>
              <a:t> </a:t>
            </a:r>
            <a:r>
              <a:rPr lang="en-US" spc="-3" dirty="0" err="1"/>
              <a:t>ext</a:t>
            </a:r>
            <a:r>
              <a:rPr lang="ru-RU" spc="-3" dirty="0"/>
              <a:t>.</a:t>
            </a:r>
            <a:r>
              <a:rPr lang="en-US" spc="-3" dirty="0"/>
              <a:t> XXXX </a:t>
            </a:r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  </a:t>
            </a:r>
            <a:endParaRPr lang="x-none" dirty="0"/>
          </a:p>
        </p:txBody>
      </p:sp>
      <p:sp>
        <p:nvSpPr>
          <p:cNvPr id="36" name="Text Placeholder 2">
            <a:extLst>
              <a:ext uri="{FF2B5EF4-FFF2-40B4-BE49-F238E27FC236}">
                <a16:creationId xmlns:a16="http://schemas.microsoft.com/office/drawing/2014/main" id="{F50EE00F-DBFC-B44D-9CEA-79501EF252D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54648" y="3040598"/>
            <a:ext cx="4230871" cy="391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281"/>
              </a:spcBef>
              <a:buNone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 err="1"/>
              <a:t>yoursurname</a:t>
            </a:r>
            <a:r>
              <a:rPr lang="en-GB" dirty="0"/>
              <a:t>.</a:t>
            </a:r>
            <a:r>
              <a:rPr lang="en-GB" dirty="0" err="1"/>
              <a:t>skoltech.ru</a:t>
            </a:r>
            <a:endParaRPr lang="x-none" dirty="0"/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DC33BCE1-ECB4-A740-A00F-527C9F13F10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58481" y="1182601"/>
            <a:ext cx="3339957" cy="2235157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Occupation</a:t>
            </a:r>
            <a:endParaRPr lang="x-none" dirty="0"/>
          </a:p>
        </p:txBody>
      </p:sp>
      <p:sp>
        <p:nvSpPr>
          <p:cNvPr id="88" name="Text Placeholder 37">
            <a:extLst>
              <a:ext uri="{FF2B5EF4-FFF2-40B4-BE49-F238E27FC236}">
                <a16:creationId xmlns:a16="http://schemas.microsoft.com/office/drawing/2014/main" id="{B38220AA-3B09-034E-A35A-F22403F286C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64237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89" name="Text Placeholder 37">
            <a:extLst>
              <a:ext uri="{FF2B5EF4-FFF2-40B4-BE49-F238E27FC236}">
                <a16:creationId xmlns:a16="http://schemas.microsoft.com/office/drawing/2014/main" id="{8E6EAAA3-461F-CA43-B3D5-C91AFE12A32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4237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Instagram</a:t>
            </a:r>
          </a:p>
        </p:txBody>
      </p:sp>
      <p:sp>
        <p:nvSpPr>
          <p:cNvPr id="90" name="Text Placeholder 37">
            <a:extLst>
              <a:ext uri="{FF2B5EF4-FFF2-40B4-BE49-F238E27FC236}">
                <a16:creationId xmlns:a16="http://schemas.microsoft.com/office/drawing/2014/main" id="{0C464EB5-9AC6-D44B-8CE4-2A96D8895F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4237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1" name="Text Placeholder 37">
            <a:extLst>
              <a:ext uri="{FF2B5EF4-FFF2-40B4-BE49-F238E27FC236}">
                <a16:creationId xmlns:a16="http://schemas.microsoft.com/office/drawing/2014/main" id="{353013FB-B5C0-844B-8111-32ECFC43AA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4237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/>
              <a:t>Link</a:t>
            </a:r>
            <a:r>
              <a:rPr lang="en-US" dirty="0" err="1"/>
              <a:t>ed</a:t>
            </a:r>
            <a:r>
              <a:rPr lang="en-US" dirty="0"/>
              <a:t> I</a:t>
            </a:r>
            <a:r>
              <a:rPr lang="x-none"/>
              <a:t>n</a:t>
            </a:r>
            <a:endParaRPr lang="x-none" dirty="0"/>
          </a:p>
        </p:txBody>
      </p:sp>
      <p:sp>
        <p:nvSpPr>
          <p:cNvPr id="96" name="Text Placeholder 37">
            <a:extLst>
              <a:ext uri="{FF2B5EF4-FFF2-40B4-BE49-F238E27FC236}">
                <a16:creationId xmlns:a16="http://schemas.microsoft.com/office/drawing/2014/main" id="{C609F39D-6E4E-8D41-B970-776CA542A28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763941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7" name="Text Placeholder 37">
            <a:extLst>
              <a:ext uri="{FF2B5EF4-FFF2-40B4-BE49-F238E27FC236}">
                <a16:creationId xmlns:a16="http://schemas.microsoft.com/office/drawing/2014/main" id="{DA409B63-1835-0649-AFF3-218462304D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763941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Vkontakte</a:t>
            </a:r>
          </a:p>
        </p:txBody>
      </p:sp>
      <p:sp>
        <p:nvSpPr>
          <p:cNvPr id="98" name="Text Placeholder 37">
            <a:extLst>
              <a:ext uri="{FF2B5EF4-FFF2-40B4-BE49-F238E27FC236}">
                <a16:creationId xmlns:a16="http://schemas.microsoft.com/office/drawing/2014/main" id="{5DDC1051-DCC3-3449-8795-52BA772CCF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763941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9" name="Text Placeholder 37">
            <a:extLst>
              <a:ext uri="{FF2B5EF4-FFF2-40B4-BE49-F238E27FC236}">
                <a16:creationId xmlns:a16="http://schemas.microsoft.com/office/drawing/2014/main" id="{0469EB78-5C3F-5544-A4BC-BC049A0837F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763941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Clubhouse</a:t>
            </a:r>
          </a:p>
        </p:txBody>
      </p:sp>
      <p:sp>
        <p:nvSpPr>
          <p:cNvPr id="104" name="Text Placeholder 37">
            <a:extLst>
              <a:ext uri="{FF2B5EF4-FFF2-40B4-BE49-F238E27FC236}">
                <a16:creationId xmlns:a16="http://schemas.microsoft.com/office/drawing/2014/main" id="{BC7B722C-A620-BD46-8E6D-69ED1D537B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7122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5" name="Text Placeholder 37">
            <a:extLst>
              <a:ext uri="{FF2B5EF4-FFF2-40B4-BE49-F238E27FC236}">
                <a16:creationId xmlns:a16="http://schemas.microsoft.com/office/drawing/2014/main" id="{0E8E72C5-E50F-CC49-8539-205EA047A0E1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122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Facebook</a:t>
            </a:r>
          </a:p>
        </p:txBody>
      </p:sp>
      <p:sp>
        <p:nvSpPr>
          <p:cNvPr id="106" name="Text Placeholder 37">
            <a:extLst>
              <a:ext uri="{FF2B5EF4-FFF2-40B4-BE49-F238E27FC236}">
                <a16:creationId xmlns:a16="http://schemas.microsoft.com/office/drawing/2014/main" id="{D2A39871-D2AA-7049-B6CB-6D05C618999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7122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7" name="Text Placeholder 37">
            <a:extLst>
              <a:ext uri="{FF2B5EF4-FFF2-40B4-BE49-F238E27FC236}">
                <a16:creationId xmlns:a16="http://schemas.microsoft.com/office/drawing/2014/main" id="{E2218D15-2E70-4544-96F3-47651A5BB7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7122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Tik Tok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7868232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+ phot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object 3">
            <a:extLst>
              <a:ext uri="{FF2B5EF4-FFF2-40B4-BE49-F238E27FC236}">
                <a16:creationId xmlns:a16="http://schemas.microsoft.com/office/drawing/2014/main" id="{FD9ED8D4-7B21-1E4D-9C51-EE294AB7F423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E7E50-D570-3F4C-8DB5-DA6AB9F3E17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257175"/>
            <a:ext cx="3339956" cy="66825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28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</a:t>
            </a:r>
            <a:r>
              <a:rPr lang="ru-RU" dirty="0"/>
              <a:t>                        </a:t>
            </a:r>
            <a:r>
              <a:rPr lang="en-US" dirty="0"/>
              <a:t>Surname</a:t>
            </a:r>
            <a:endParaRPr lang="x-none" dirty="0"/>
          </a:p>
        </p:txBody>
      </p:sp>
      <p:sp>
        <p:nvSpPr>
          <p:cNvPr id="32" name="object 16">
            <a:extLst>
              <a:ext uri="{FF2B5EF4-FFF2-40B4-BE49-F238E27FC236}">
                <a16:creationId xmlns:a16="http://schemas.microsoft.com/office/drawing/2014/main" id="{CFD3C1CD-7FE7-364E-8B67-DF0AF8730795}"/>
              </a:ext>
            </a:extLst>
          </p:cNvPr>
          <p:cNvSpPr txBox="1"/>
          <p:nvPr userDrawn="1"/>
        </p:nvSpPr>
        <p:spPr>
          <a:xfrm>
            <a:off x="4642373" y="3869390"/>
            <a:ext cx="2329927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dirty="0">
                <a:solidFill>
                  <a:schemeClr val="bg1"/>
                </a:solidFill>
                <a:latin typeface="Arial"/>
                <a:cs typeface="Arial"/>
              </a:rPr>
              <a:t>Social</a:t>
            </a:r>
            <a:r>
              <a:rPr lang="en-US" sz="900" b="1" dirty="0">
                <a:solidFill>
                  <a:schemeClr val="bg1"/>
                </a:solidFill>
                <a:latin typeface="Arial"/>
                <a:cs typeface="Arial"/>
              </a:rPr>
              <a:t> media </a:t>
            </a:r>
            <a:r>
              <a:rPr sz="900" b="1" spc="-45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accounts: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E6ECEE69-4D16-5040-B0D4-5F5610CB658E}"/>
              </a:ext>
            </a:extLst>
          </p:cNvPr>
          <p:cNvSpPr txBox="1"/>
          <p:nvPr userDrawn="1"/>
        </p:nvSpPr>
        <p:spPr>
          <a:xfrm>
            <a:off x="4654648" y="217505"/>
            <a:ext cx="541496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Contacts: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D2E760BF-8154-7249-8772-EFC83CA0EA3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654648" y="1182601"/>
            <a:ext cx="4230871" cy="60977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r>
              <a:rPr lang="ru-RU" dirty="0"/>
              <a:t> </a:t>
            </a: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endParaRPr lang="en-GB" dirty="0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7EA70050-120D-6A46-8A3B-B60381AAC5D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654649" y="2104490"/>
            <a:ext cx="4230871" cy="67305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</a:t>
            </a:r>
            <a:r>
              <a:rPr lang="ru-RU" spc="-3" dirty="0"/>
              <a:t> </a:t>
            </a:r>
            <a:r>
              <a:rPr lang="en-US" spc="-3" dirty="0" err="1"/>
              <a:t>ext</a:t>
            </a:r>
            <a:r>
              <a:rPr lang="ru-RU" spc="-3" dirty="0"/>
              <a:t>.</a:t>
            </a:r>
            <a:r>
              <a:rPr lang="en-US" spc="-3" dirty="0"/>
              <a:t> XXXX </a:t>
            </a:r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  </a:t>
            </a:r>
            <a:endParaRPr lang="x-none" dirty="0"/>
          </a:p>
        </p:txBody>
      </p:sp>
      <p:sp>
        <p:nvSpPr>
          <p:cNvPr id="36" name="Text Placeholder 2">
            <a:extLst>
              <a:ext uri="{FF2B5EF4-FFF2-40B4-BE49-F238E27FC236}">
                <a16:creationId xmlns:a16="http://schemas.microsoft.com/office/drawing/2014/main" id="{F50EE00F-DBFC-B44D-9CEA-79501EF252D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54648" y="3040598"/>
            <a:ext cx="4230871" cy="391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281"/>
              </a:spcBef>
              <a:buNone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 err="1"/>
              <a:t>yoursurname</a:t>
            </a:r>
            <a:r>
              <a:rPr lang="en-GB" dirty="0"/>
              <a:t>.</a:t>
            </a:r>
            <a:r>
              <a:rPr lang="en-GB" dirty="0" err="1"/>
              <a:t>skoltech.ru</a:t>
            </a:r>
            <a:endParaRPr lang="x-none" dirty="0"/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DC33BCE1-ECB4-A740-A00F-527C9F13F10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58481" y="1182601"/>
            <a:ext cx="3339957" cy="2235157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Occupation</a:t>
            </a:r>
            <a:endParaRPr lang="x-none" dirty="0"/>
          </a:p>
        </p:txBody>
      </p:sp>
      <p:sp>
        <p:nvSpPr>
          <p:cNvPr id="88" name="Text Placeholder 37">
            <a:extLst>
              <a:ext uri="{FF2B5EF4-FFF2-40B4-BE49-F238E27FC236}">
                <a16:creationId xmlns:a16="http://schemas.microsoft.com/office/drawing/2014/main" id="{B38220AA-3B09-034E-A35A-F22403F286C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64237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89" name="Text Placeholder 37">
            <a:extLst>
              <a:ext uri="{FF2B5EF4-FFF2-40B4-BE49-F238E27FC236}">
                <a16:creationId xmlns:a16="http://schemas.microsoft.com/office/drawing/2014/main" id="{8E6EAAA3-461F-CA43-B3D5-C91AFE12A32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4237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Instagram</a:t>
            </a:r>
          </a:p>
        </p:txBody>
      </p:sp>
      <p:sp>
        <p:nvSpPr>
          <p:cNvPr id="90" name="Text Placeholder 37">
            <a:extLst>
              <a:ext uri="{FF2B5EF4-FFF2-40B4-BE49-F238E27FC236}">
                <a16:creationId xmlns:a16="http://schemas.microsoft.com/office/drawing/2014/main" id="{0C464EB5-9AC6-D44B-8CE4-2A96D8895F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4237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1" name="Text Placeholder 37">
            <a:extLst>
              <a:ext uri="{FF2B5EF4-FFF2-40B4-BE49-F238E27FC236}">
                <a16:creationId xmlns:a16="http://schemas.microsoft.com/office/drawing/2014/main" id="{353013FB-B5C0-844B-8111-32ECFC43AA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4237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/>
              <a:t>Link</a:t>
            </a:r>
            <a:r>
              <a:rPr lang="en-US" dirty="0" err="1"/>
              <a:t>ed</a:t>
            </a:r>
            <a:r>
              <a:rPr lang="en-US" dirty="0"/>
              <a:t> I</a:t>
            </a:r>
            <a:r>
              <a:rPr lang="x-none"/>
              <a:t>n</a:t>
            </a:r>
            <a:endParaRPr lang="x-none" dirty="0"/>
          </a:p>
        </p:txBody>
      </p:sp>
      <p:sp>
        <p:nvSpPr>
          <p:cNvPr id="96" name="Text Placeholder 37">
            <a:extLst>
              <a:ext uri="{FF2B5EF4-FFF2-40B4-BE49-F238E27FC236}">
                <a16:creationId xmlns:a16="http://schemas.microsoft.com/office/drawing/2014/main" id="{C609F39D-6E4E-8D41-B970-776CA542A28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763941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7" name="Text Placeholder 37">
            <a:extLst>
              <a:ext uri="{FF2B5EF4-FFF2-40B4-BE49-F238E27FC236}">
                <a16:creationId xmlns:a16="http://schemas.microsoft.com/office/drawing/2014/main" id="{DA409B63-1835-0649-AFF3-218462304D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763941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Vkontakte</a:t>
            </a:r>
          </a:p>
        </p:txBody>
      </p:sp>
      <p:sp>
        <p:nvSpPr>
          <p:cNvPr id="98" name="Text Placeholder 37">
            <a:extLst>
              <a:ext uri="{FF2B5EF4-FFF2-40B4-BE49-F238E27FC236}">
                <a16:creationId xmlns:a16="http://schemas.microsoft.com/office/drawing/2014/main" id="{5DDC1051-DCC3-3449-8795-52BA772CCF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763941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9" name="Text Placeholder 37">
            <a:extLst>
              <a:ext uri="{FF2B5EF4-FFF2-40B4-BE49-F238E27FC236}">
                <a16:creationId xmlns:a16="http://schemas.microsoft.com/office/drawing/2014/main" id="{0469EB78-5C3F-5544-A4BC-BC049A0837F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763941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Clubhouse</a:t>
            </a:r>
          </a:p>
        </p:txBody>
      </p:sp>
      <p:sp>
        <p:nvSpPr>
          <p:cNvPr id="104" name="Text Placeholder 37">
            <a:extLst>
              <a:ext uri="{FF2B5EF4-FFF2-40B4-BE49-F238E27FC236}">
                <a16:creationId xmlns:a16="http://schemas.microsoft.com/office/drawing/2014/main" id="{BC7B722C-A620-BD46-8E6D-69ED1D537B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7122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5" name="Text Placeholder 37">
            <a:extLst>
              <a:ext uri="{FF2B5EF4-FFF2-40B4-BE49-F238E27FC236}">
                <a16:creationId xmlns:a16="http://schemas.microsoft.com/office/drawing/2014/main" id="{0E8E72C5-E50F-CC49-8539-205EA047A0E1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122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Facebook</a:t>
            </a:r>
          </a:p>
        </p:txBody>
      </p:sp>
      <p:sp>
        <p:nvSpPr>
          <p:cNvPr id="106" name="Text Placeholder 37">
            <a:extLst>
              <a:ext uri="{FF2B5EF4-FFF2-40B4-BE49-F238E27FC236}">
                <a16:creationId xmlns:a16="http://schemas.microsoft.com/office/drawing/2014/main" id="{D2A39871-D2AA-7049-B6CB-6D05C618999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7122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7" name="Text Placeholder 37">
            <a:extLst>
              <a:ext uri="{FF2B5EF4-FFF2-40B4-BE49-F238E27FC236}">
                <a16:creationId xmlns:a16="http://schemas.microsoft.com/office/drawing/2014/main" id="{E2218D15-2E70-4544-96F3-47651A5BB7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7122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Tik Tok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3" name="Picture Placeholder 13">
            <a:extLst>
              <a:ext uri="{FF2B5EF4-FFF2-40B4-BE49-F238E27FC236}">
                <a16:creationId xmlns:a16="http://schemas.microsoft.com/office/drawing/2014/main" id="{6CC16D56-1017-D34A-A5E2-13EDA4AB91F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7175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08631341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85">
            <a:extLst>
              <a:ext uri="{FF2B5EF4-FFF2-40B4-BE49-F238E27FC236}">
                <a16:creationId xmlns:a16="http://schemas.microsoft.com/office/drawing/2014/main" id="{DE911068-E56E-A842-BF45-ED5944E6D838}"/>
              </a:ext>
            </a:extLst>
          </p:cNvPr>
          <p:cNvSpPr/>
          <p:nvPr userDrawn="1"/>
        </p:nvSpPr>
        <p:spPr>
          <a:xfrm>
            <a:off x="251330" y="4375096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87" name="Text Placeholder 2">
            <a:extLst>
              <a:ext uri="{FF2B5EF4-FFF2-40B4-BE49-F238E27FC236}">
                <a16:creationId xmlns:a16="http://schemas.microsoft.com/office/drawing/2014/main" id="{63A99DC2-8ECD-FB48-A4C0-643CBA74BB0F}"/>
              </a:ext>
            </a:extLst>
          </p:cNvPr>
          <p:cNvSpPr>
            <a:spLocks noGrp="1"/>
          </p:cNvSpPr>
          <p:nvPr>
            <p:ph type="body" sz="quarter" idx="105" hasCustomPrompt="1"/>
          </p:nvPr>
        </p:nvSpPr>
        <p:spPr>
          <a:xfrm>
            <a:off x="259721" y="4383764"/>
            <a:ext cx="151550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136D4D45-7182-A248-BD36-EEB5942006B2}"/>
              </a:ext>
            </a:extLst>
          </p:cNvPr>
          <p:cNvCxnSpPr>
            <a:cxnSpLocks/>
          </p:cNvCxnSpPr>
          <p:nvPr userDrawn="1"/>
        </p:nvCxnSpPr>
        <p:spPr>
          <a:xfrm>
            <a:off x="1933683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C8FAED32-8912-AB40-A7A2-1B09DBFBFADE}"/>
              </a:ext>
            </a:extLst>
          </p:cNvPr>
          <p:cNvCxnSpPr>
            <a:cxnSpLocks/>
          </p:cNvCxnSpPr>
          <p:nvPr userDrawn="1"/>
        </p:nvCxnSpPr>
        <p:spPr>
          <a:xfrm>
            <a:off x="251330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E726114-8299-5640-B996-F394AAA57A5E}"/>
              </a:ext>
            </a:extLst>
          </p:cNvPr>
          <p:cNvCxnSpPr>
            <a:cxnSpLocks/>
          </p:cNvCxnSpPr>
          <p:nvPr userDrawn="1"/>
        </p:nvCxnSpPr>
        <p:spPr>
          <a:xfrm>
            <a:off x="3616036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49AF930A-9EA2-6B4D-A1CF-70DE64E8EDE6}"/>
              </a:ext>
            </a:extLst>
          </p:cNvPr>
          <p:cNvCxnSpPr>
            <a:cxnSpLocks/>
          </p:cNvCxnSpPr>
          <p:nvPr userDrawn="1"/>
        </p:nvCxnSpPr>
        <p:spPr>
          <a:xfrm>
            <a:off x="5298389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61" name="Rectangle 160">
            <a:extLst>
              <a:ext uri="{FF2B5EF4-FFF2-40B4-BE49-F238E27FC236}">
                <a16:creationId xmlns:a16="http://schemas.microsoft.com/office/drawing/2014/main" id="{493D9F7A-9D9D-FE47-81BC-7DCDBE9E7186}"/>
              </a:ext>
            </a:extLst>
          </p:cNvPr>
          <p:cNvSpPr/>
          <p:nvPr userDrawn="1"/>
        </p:nvSpPr>
        <p:spPr>
          <a:xfrm>
            <a:off x="251330" y="3868941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A1B82527-BC0A-B34C-A06C-0DE0946F0764}"/>
              </a:ext>
            </a:extLst>
          </p:cNvPr>
          <p:cNvSpPr/>
          <p:nvPr userDrawn="1"/>
        </p:nvSpPr>
        <p:spPr>
          <a:xfrm>
            <a:off x="251330" y="3354117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65528BB9-03F8-5F4D-97BA-BC3208E87497}"/>
              </a:ext>
            </a:extLst>
          </p:cNvPr>
          <p:cNvSpPr/>
          <p:nvPr userDrawn="1"/>
        </p:nvSpPr>
        <p:spPr>
          <a:xfrm>
            <a:off x="251330" y="2839294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89116CE-FF35-0242-964F-C13235899BB1}"/>
              </a:ext>
            </a:extLst>
          </p:cNvPr>
          <p:cNvSpPr/>
          <p:nvPr userDrawn="1"/>
        </p:nvSpPr>
        <p:spPr>
          <a:xfrm>
            <a:off x="251330" y="2314749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32" name="Text Placeholder 2">
            <a:extLst>
              <a:ext uri="{FF2B5EF4-FFF2-40B4-BE49-F238E27FC236}">
                <a16:creationId xmlns:a16="http://schemas.microsoft.com/office/drawing/2014/main" id="{1D4A12EA-99FA-A140-82BB-469017AD7A3D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6892250" y="2314749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3" name="Text Placeholder 2">
            <a:extLst>
              <a:ext uri="{FF2B5EF4-FFF2-40B4-BE49-F238E27FC236}">
                <a16:creationId xmlns:a16="http://schemas.microsoft.com/office/drawing/2014/main" id="{33E35010-AA0A-004F-90AC-973D146A4CFA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6892250" y="2839293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4" name="Text Placeholder 2">
            <a:extLst>
              <a:ext uri="{FF2B5EF4-FFF2-40B4-BE49-F238E27FC236}">
                <a16:creationId xmlns:a16="http://schemas.microsoft.com/office/drawing/2014/main" id="{D7B5E2EB-567B-AF4A-AF9B-DC902C29F5AA}"/>
              </a:ext>
            </a:extLst>
          </p:cNvPr>
          <p:cNvSpPr>
            <a:spLocks noGrp="1"/>
          </p:cNvSpPr>
          <p:nvPr userDrawn="1">
            <p:ph type="body" sz="quarter" idx="86" hasCustomPrompt="1"/>
          </p:nvPr>
        </p:nvSpPr>
        <p:spPr>
          <a:xfrm>
            <a:off x="6892250" y="3354117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5" name="Text Placeholder 2">
            <a:extLst>
              <a:ext uri="{FF2B5EF4-FFF2-40B4-BE49-F238E27FC236}">
                <a16:creationId xmlns:a16="http://schemas.microsoft.com/office/drawing/2014/main" id="{80E980CB-FAB6-8048-A982-6D2692AB67DD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6892250" y="3868940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CC7415B-D254-C24A-8372-B785FF8394E1}"/>
              </a:ext>
            </a:extLst>
          </p:cNvPr>
          <p:cNvSpPr txBox="1"/>
          <p:nvPr userDrawn="1"/>
        </p:nvSpPr>
        <p:spPr>
          <a:xfrm>
            <a:off x="6822282" y="4200525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  <p:sp>
        <p:nvSpPr>
          <p:cNvPr id="141" name="Text Placeholder 2">
            <a:extLst>
              <a:ext uri="{FF2B5EF4-FFF2-40B4-BE49-F238E27FC236}">
                <a16:creationId xmlns:a16="http://schemas.microsoft.com/office/drawing/2014/main" id="{EC7181EF-54A7-A343-9BBF-42658DF4C6D9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259720" y="2323417"/>
            <a:ext cx="481086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49" name="Text Placeholder 2">
            <a:extLst>
              <a:ext uri="{FF2B5EF4-FFF2-40B4-BE49-F238E27FC236}">
                <a16:creationId xmlns:a16="http://schemas.microsoft.com/office/drawing/2014/main" id="{C6C117BA-73C8-1043-88E5-78C093638EE0}"/>
              </a:ext>
            </a:extLst>
          </p:cNvPr>
          <p:cNvSpPr>
            <a:spLocks noGrp="1"/>
          </p:cNvSpPr>
          <p:nvPr userDrawn="1">
            <p:ph type="body" sz="quarter" idx="91" hasCustomPrompt="1"/>
          </p:nvPr>
        </p:nvSpPr>
        <p:spPr>
          <a:xfrm>
            <a:off x="259721" y="2839293"/>
            <a:ext cx="4183692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53" name="Text Placeholder 2">
            <a:extLst>
              <a:ext uri="{FF2B5EF4-FFF2-40B4-BE49-F238E27FC236}">
                <a16:creationId xmlns:a16="http://schemas.microsoft.com/office/drawing/2014/main" id="{19399F21-0D24-0942-8D72-3AFB854FC746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259721" y="3354117"/>
            <a:ext cx="3356314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55" name="Text Placeholder 2">
            <a:extLst>
              <a:ext uri="{FF2B5EF4-FFF2-40B4-BE49-F238E27FC236}">
                <a16:creationId xmlns:a16="http://schemas.microsoft.com/office/drawing/2014/main" id="{7516407E-760F-AA48-9A71-B0DF6ACCFE11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259721" y="3868940"/>
            <a:ext cx="2959966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76" name="Text Placeholder 2">
            <a:extLst>
              <a:ext uri="{FF2B5EF4-FFF2-40B4-BE49-F238E27FC236}">
                <a16:creationId xmlns:a16="http://schemas.microsoft.com/office/drawing/2014/main" id="{9413C7E0-F1DB-F24C-9D8A-E808E2C3D576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251330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01. Headline</a:t>
            </a:r>
          </a:p>
        </p:txBody>
      </p:sp>
      <p:sp>
        <p:nvSpPr>
          <p:cNvPr id="177" name="Text Placeholder 2">
            <a:extLst>
              <a:ext uri="{FF2B5EF4-FFF2-40B4-BE49-F238E27FC236}">
                <a16:creationId xmlns:a16="http://schemas.microsoft.com/office/drawing/2014/main" id="{9B63B4FF-B58D-2440-BFCF-BCCF9319CCE1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1933683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02. Headline</a:t>
            </a:r>
          </a:p>
        </p:txBody>
      </p:sp>
      <p:sp>
        <p:nvSpPr>
          <p:cNvPr id="178" name="Text Placeholder 2">
            <a:extLst>
              <a:ext uri="{FF2B5EF4-FFF2-40B4-BE49-F238E27FC236}">
                <a16:creationId xmlns:a16="http://schemas.microsoft.com/office/drawing/2014/main" id="{AA202E5D-C33A-8B41-AAF0-ED9CCDC96948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3616036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03. Headline</a:t>
            </a:r>
          </a:p>
        </p:txBody>
      </p:sp>
      <p:sp>
        <p:nvSpPr>
          <p:cNvPr id="179" name="Text Placeholder 2">
            <a:extLst>
              <a:ext uri="{FF2B5EF4-FFF2-40B4-BE49-F238E27FC236}">
                <a16:creationId xmlns:a16="http://schemas.microsoft.com/office/drawing/2014/main" id="{93FE3156-DD7E-6147-A7A9-0C295C9172D1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5298389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04. Headline</a:t>
            </a:r>
          </a:p>
        </p:txBody>
      </p:sp>
      <p:sp>
        <p:nvSpPr>
          <p:cNvPr id="193" name="object 3">
            <a:extLst>
              <a:ext uri="{FF2B5EF4-FFF2-40B4-BE49-F238E27FC236}">
                <a16:creationId xmlns:a16="http://schemas.microsoft.com/office/drawing/2014/main" id="{5C1C2B0D-3643-D249-8C4E-CF816208785E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" name="Text Placeholder 2">
            <a:extLst>
              <a:ext uri="{FF2B5EF4-FFF2-40B4-BE49-F238E27FC236}">
                <a16:creationId xmlns:a16="http://schemas.microsoft.com/office/drawing/2014/main" id="{4A15A26B-CC39-F84C-BF64-0913AC7FF86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8478ED8E-DB3D-0C43-9CC2-01E3AC60980A}"/>
              </a:ext>
            </a:extLst>
          </p:cNvPr>
          <p:cNvSpPr/>
          <p:nvPr userDrawn="1"/>
        </p:nvSpPr>
        <p:spPr>
          <a:xfrm>
            <a:off x="251330" y="1809646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85" name="Text Placeholder 2">
            <a:extLst>
              <a:ext uri="{FF2B5EF4-FFF2-40B4-BE49-F238E27FC236}">
                <a16:creationId xmlns:a16="http://schemas.microsoft.com/office/drawing/2014/main" id="{08C5C3E3-01E8-D543-A140-C5CC511C6D17}"/>
              </a:ext>
            </a:extLst>
          </p:cNvPr>
          <p:cNvSpPr>
            <a:spLocks noGrp="1"/>
          </p:cNvSpPr>
          <p:nvPr>
            <p:ph type="body" sz="quarter" idx="104" hasCustomPrompt="1"/>
          </p:nvPr>
        </p:nvSpPr>
        <p:spPr>
          <a:xfrm>
            <a:off x="259720" y="1809646"/>
            <a:ext cx="481086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88" name="Text Placeholder 2">
            <a:extLst>
              <a:ext uri="{FF2B5EF4-FFF2-40B4-BE49-F238E27FC236}">
                <a16:creationId xmlns:a16="http://schemas.microsoft.com/office/drawing/2014/main" id="{8F428C6C-5835-A64C-A565-70C3C5214AB2}"/>
              </a:ext>
            </a:extLst>
          </p:cNvPr>
          <p:cNvSpPr>
            <a:spLocks noGrp="1"/>
          </p:cNvSpPr>
          <p:nvPr>
            <p:ph type="body" sz="quarter" idx="106" hasCustomPrompt="1"/>
          </p:nvPr>
        </p:nvSpPr>
        <p:spPr>
          <a:xfrm>
            <a:off x="6892250" y="1809646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9" name="Text Placeholder 2">
            <a:extLst>
              <a:ext uri="{FF2B5EF4-FFF2-40B4-BE49-F238E27FC236}">
                <a16:creationId xmlns:a16="http://schemas.microsoft.com/office/drawing/2014/main" id="{712667E7-6B4A-C14C-9CC7-C915888F130D}"/>
              </a:ext>
            </a:extLst>
          </p:cNvPr>
          <p:cNvSpPr>
            <a:spLocks noGrp="1"/>
          </p:cNvSpPr>
          <p:nvPr>
            <p:ph type="body" sz="quarter" idx="107" hasCustomPrompt="1"/>
          </p:nvPr>
        </p:nvSpPr>
        <p:spPr>
          <a:xfrm>
            <a:off x="6892250" y="4383764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32" name="Text Placeholder 3">
            <a:extLst>
              <a:ext uri="{FF2B5EF4-FFF2-40B4-BE49-F238E27FC236}">
                <a16:creationId xmlns:a16="http://schemas.microsoft.com/office/drawing/2014/main" id="{5DE9AD8C-D341-B446-BA4A-245434ABD61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47681861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al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6" name="object 4">
            <a:extLst>
              <a:ext uri="{FF2B5EF4-FFF2-40B4-BE49-F238E27FC236}">
                <a16:creationId xmlns:a16="http://schemas.microsoft.com/office/drawing/2014/main" id="{BF6E0182-5EBF-6D4C-BF71-B5F06C7891F0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25" name="object 17">
            <a:extLst>
              <a:ext uri="{FF2B5EF4-FFF2-40B4-BE49-F238E27FC236}">
                <a16:creationId xmlns:a16="http://schemas.microsoft.com/office/drawing/2014/main" id="{2F666374-8F3A-1740-AC7A-C07E795378F3}"/>
              </a:ext>
            </a:extLst>
          </p:cNvPr>
          <p:cNvSpPr txBox="1"/>
          <p:nvPr userDrawn="1"/>
        </p:nvSpPr>
        <p:spPr>
          <a:xfrm>
            <a:off x="172126" y="1545728"/>
            <a:ext cx="6814709" cy="41549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lang="en-US" sz="27000" b="1" spc="-3" dirty="0">
                <a:solidFill>
                  <a:schemeClr val="bg1"/>
                </a:solidFill>
                <a:latin typeface="Arial"/>
                <a:cs typeface="Arial"/>
              </a:rPr>
              <a:t>Thx</a:t>
            </a:r>
            <a:endParaRPr sz="27000" dirty="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9693287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">
  <p:cSld name="7"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0" name="Google Shape;30;p19"/>
          <p:cNvCxnSpPr/>
          <p:nvPr/>
        </p:nvCxnSpPr>
        <p:spPr>
          <a:xfrm>
            <a:off x="386827" y="384572"/>
            <a:ext cx="1899173" cy="0"/>
          </a:xfrm>
          <a:prstGeom prst="straightConnector1">
            <a:avLst/>
          </a:prstGeom>
          <a:noFill/>
          <a:ln w="15875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1" name="Google Shape;31;p19"/>
          <p:cNvCxnSpPr/>
          <p:nvPr/>
        </p:nvCxnSpPr>
        <p:spPr>
          <a:xfrm>
            <a:off x="376693" y="4767263"/>
            <a:ext cx="1899173" cy="0"/>
          </a:xfrm>
          <a:prstGeom prst="straightConnector1">
            <a:avLst/>
          </a:prstGeom>
          <a:noFill/>
          <a:ln w="15875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" name="Google Shape;32;p19"/>
          <p:cNvSpPr txBox="1">
            <a:spLocks noGrp="1"/>
          </p:cNvSpPr>
          <p:nvPr>
            <p:ph type="title"/>
          </p:nvPr>
        </p:nvSpPr>
        <p:spPr>
          <a:xfrm>
            <a:off x="361377" y="395211"/>
            <a:ext cx="3964375" cy="7812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6800" rIns="90000" bIns="46800" anchor="t" anchorCtr="0">
            <a:no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200"/>
              <a:buFont typeface="Raleway"/>
              <a:buNone/>
              <a:defRPr sz="2400" b="1" i="0">
                <a:solidFill>
                  <a:schemeClr val="accen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" name="Google Shape;33;p19"/>
          <p:cNvSpPr txBox="1">
            <a:spLocks noGrp="1"/>
          </p:cNvSpPr>
          <p:nvPr>
            <p:ph type="body" idx="1"/>
          </p:nvPr>
        </p:nvSpPr>
        <p:spPr>
          <a:xfrm>
            <a:off x="672130" y="1408389"/>
            <a:ext cx="3518297" cy="28598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342900" marR="0" lvl="0" indent="-171450" algn="l" rtl="0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None/>
              <a:defRPr sz="1050" b="0" i="0" u="none" strike="noStrike" cap="none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L="685800" marR="0" lvl="1" indent="-285750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028700" marR="0" lvl="2" indent="-266700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15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371600" marR="0" lvl="3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1714500" marR="0" lvl="4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057400" marR="0" lvl="5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2400300" marR="0" lvl="6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2743200" marR="0" lvl="7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3086100" marR="0" lvl="8" indent="-257175" algn="l" rtl="0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35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4" name="Google Shape;34;p19"/>
          <p:cNvSpPr>
            <a:spLocks noGrp="1"/>
          </p:cNvSpPr>
          <p:nvPr>
            <p:ph type="pic" idx="2"/>
          </p:nvPr>
        </p:nvSpPr>
        <p:spPr>
          <a:xfrm>
            <a:off x="4572000" y="0"/>
            <a:ext cx="45720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5" name="Google Shape;35;p19"/>
          <p:cNvSpPr txBox="1">
            <a:spLocks noGrp="1"/>
          </p:cNvSpPr>
          <p:nvPr>
            <p:ph type="ftr" idx="11"/>
          </p:nvPr>
        </p:nvSpPr>
        <p:spPr>
          <a:xfrm>
            <a:off x="363579" y="4799025"/>
            <a:ext cx="8016383" cy="2738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t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" name="Google Shape;36;p19"/>
          <p:cNvSpPr txBox="1">
            <a:spLocks noGrp="1"/>
          </p:cNvSpPr>
          <p:nvPr>
            <p:ph type="sldNum" idx="12"/>
          </p:nvPr>
        </p:nvSpPr>
        <p:spPr>
          <a:xfrm>
            <a:off x="8515349" y="4799025"/>
            <a:ext cx="348522" cy="2738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fld id="{00000000-1234-1234-1234-123412341234}" type="slidenum">
              <a:rPr lang="ru-RU" smtClean="0"/>
              <a:pPr/>
              <a:t>‹#›</a:t>
            </a:fld>
            <a:endParaRPr lang="ru-RU" sz="900" b="1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</p:spTree>
    <p:extLst>
      <p:ext uri="{BB962C8B-B14F-4D97-AF65-F5344CB8AC3E}">
        <p14:creationId xmlns:p14="http://schemas.microsoft.com/office/powerpoint/2010/main" val="4037514320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A07AA7-F39B-904A-BC75-FCBB383A7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580" y="378031"/>
            <a:ext cx="8151770" cy="78128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 sz="2400" b="1" i="0">
                <a:solidFill>
                  <a:srgbClr val="4872F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94037180-581A-3C40-BE45-768724BE8AE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6516" y="1409619"/>
            <a:ext cx="2171975" cy="3117056"/>
          </a:xfrm>
          <a:prstGeom prst="rect">
            <a:avLst/>
          </a:prstGeom>
        </p:spPr>
        <p:txBody>
          <a:bodyPr/>
          <a:lstStyle>
            <a:lvl1pPr marL="11906" indent="-11906"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</a:t>
            </a:r>
            <a:endParaRPr lang="en-R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5505979-63B6-5745-9C05-34EDE9C84AC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>
          <a:xfrm>
            <a:off x="363579" y="4799025"/>
            <a:ext cx="8016383" cy="273844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97078CD-49D2-3C4E-85CF-4A2895BB5DC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8515348" y="4799025"/>
            <a:ext cx="546101" cy="273844"/>
          </a:xfrm>
          <a:prstGeom prst="rect">
            <a:avLst/>
          </a:prstGeom>
        </p:spPr>
        <p:txBody>
          <a:bodyPr/>
          <a:lstStyle/>
          <a:p>
            <a:fld id="{86B9C5C9-860D-A248-8A59-A976BD8EEA31}" type="slidenum">
              <a:rPr lang="en-RU" smtClean="0"/>
              <a:pPr/>
              <a:t>‹#›</a:t>
            </a:fld>
            <a:endParaRPr lang="en-RU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075141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EE348D-4495-FC40-B5B0-2AB219F9B3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580" y="388582"/>
            <a:ext cx="8151770" cy="781288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lang="en-RU" sz="2400" b="1" dirty="0"/>
            </a:lvl1pPr>
          </a:lstStyle>
          <a:p>
            <a:pPr lvl="0"/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83880E8C-4021-DE41-A653-92B64AA7948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63347" y="1431608"/>
            <a:ext cx="4046480" cy="3055152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Char char="⏤"/>
              <a:tabLst/>
              <a:defRPr sz="1500" b="0" i="0">
                <a:latin typeface="Raleway" pitchFamily="2" charset="77"/>
              </a:defRPr>
            </a:lvl1pPr>
          </a:lstStyle>
          <a:p>
            <a:pPr lvl="0"/>
            <a:r>
              <a:rPr lang="en-GB" dirty="0"/>
              <a:t> </a:t>
            </a:r>
            <a:r>
              <a:rPr lang="ru-RU" dirty="0"/>
              <a:t>Текст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07028232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98BA4713-C3CF-8748-ABEF-8597521E23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745" y="388748"/>
            <a:ext cx="8141054" cy="78128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lang="en-RU" sz="2400" b="1" i="0" kern="1200" dirty="0">
                <a:solidFill>
                  <a:srgbClr val="4872F0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Заголовок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EEDDBC8B-3B38-6B40-B2E5-4C7B3DA55BF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0810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695DDE34-0B29-BD40-8E65-F803AC635DC4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18285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07DE0664-5D26-3048-8FFA-4E40206B1B5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86476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40CF5C1-DC08-C447-9CFF-ED79D9112E6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77368" y="3291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1</a:t>
            </a:r>
            <a:endParaRPr lang="en-GB" dirty="0"/>
          </a:p>
        </p:txBody>
      </p:sp>
      <p:sp>
        <p:nvSpPr>
          <p:cNvPr id="19" name="Text Placeholder 17">
            <a:extLst>
              <a:ext uri="{FF2B5EF4-FFF2-40B4-BE49-F238E27FC236}">
                <a16:creationId xmlns:a16="http://schemas.microsoft.com/office/drawing/2014/main" id="{88341765-AEB0-424D-9C35-3FE480A0EB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8285" y="3288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2 </a:t>
            </a:r>
            <a:endParaRPr lang="en-GB" dirty="0"/>
          </a:p>
        </p:txBody>
      </p:sp>
      <p:sp>
        <p:nvSpPr>
          <p:cNvPr id="20" name="Text Placeholder 17">
            <a:extLst>
              <a:ext uri="{FF2B5EF4-FFF2-40B4-BE49-F238E27FC236}">
                <a16:creationId xmlns:a16="http://schemas.microsoft.com/office/drawing/2014/main" id="{B8ED627E-1D0A-C04B-A9F5-533EF6A21B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86476" y="3291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33512620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oup 34">
            <a:extLst>
              <a:ext uri="{FF2B5EF4-FFF2-40B4-BE49-F238E27FC236}">
                <a16:creationId xmlns:a16="http://schemas.microsoft.com/office/drawing/2014/main" id="{35EC327D-52F5-D44F-A481-54B37D70DF46}"/>
              </a:ext>
            </a:extLst>
          </p:cNvPr>
          <p:cNvGrpSpPr/>
          <p:nvPr userDrawn="1"/>
        </p:nvGrpSpPr>
        <p:grpSpPr>
          <a:xfrm>
            <a:off x="0" y="0"/>
            <a:ext cx="9144000" cy="5143500"/>
            <a:chOff x="0" y="0"/>
            <a:chExt cx="16256000" cy="9144000"/>
          </a:xfrm>
        </p:grpSpPr>
        <p:sp>
          <p:nvSpPr>
            <p:cNvPr id="38" name="object 2">
              <a:extLst>
                <a:ext uri="{FF2B5EF4-FFF2-40B4-BE49-F238E27FC236}">
                  <a16:creationId xmlns:a16="http://schemas.microsoft.com/office/drawing/2014/main" id="{5DDABA16-3FD9-CF47-A3CD-C81AE3DB14B2}"/>
                </a:ext>
              </a:extLst>
            </p:cNvPr>
            <p:cNvSpPr/>
            <p:nvPr/>
          </p:nvSpPr>
          <p:spPr>
            <a:xfrm>
              <a:off x="0" y="8686800"/>
              <a:ext cx="16256000" cy="457200"/>
            </a:xfrm>
            <a:custGeom>
              <a:avLst/>
              <a:gdLst/>
              <a:ahLst/>
              <a:cxnLst/>
              <a:rect l="l" t="t" r="r" b="b"/>
              <a:pathLst>
                <a:path w="16256000" h="457200">
                  <a:moveTo>
                    <a:pt x="16256000" y="457200"/>
                  </a:moveTo>
                  <a:lnTo>
                    <a:pt x="0" y="457200"/>
                  </a:lnTo>
                  <a:lnTo>
                    <a:pt x="0" y="0"/>
                  </a:lnTo>
                  <a:lnTo>
                    <a:pt x="16256000" y="0"/>
                  </a:lnTo>
                  <a:lnTo>
                    <a:pt x="16256000" y="457200"/>
                  </a:lnTo>
                  <a:close/>
                </a:path>
              </a:pathLst>
            </a:custGeom>
            <a:ln w="127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DA5FF823-2557-AE44-8816-CD1945EA3340}"/>
                </a:ext>
              </a:extLst>
            </p:cNvPr>
            <p:cNvGrpSpPr/>
            <p:nvPr/>
          </p:nvGrpSpPr>
          <p:grpSpPr>
            <a:xfrm>
              <a:off x="0" y="0"/>
              <a:ext cx="16256000" cy="9144000"/>
              <a:chOff x="0" y="0"/>
              <a:chExt cx="16256000" cy="9144000"/>
            </a:xfrm>
          </p:grpSpPr>
          <p:sp>
            <p:nvSpPr>
              <p:cNvPr id="40" name="object 3">
                <a:extLst>
                  <a:ext uri="{FF2B5EF4-FFF2-40B4-BE49-F238E27FC236}">
                    <a16:creationId xmlns:a16="http://schemas.microsoft.com/office/drawing/2014/main" id="{2942332C-119C-9C4F-B6FC-6FA027C95223}"/>
                  </a:ext>
                </a:extLst>
              </p:cNvPr>
              <p:cNvSpPr/>
              <p:nvPr/>
            </p:nvSpPr>
            <p:spPr>
              <a:xfrm>
                <a:off x="0" y="694944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199"/>
                    </a:moveTo>
                    <a:lnTo>
                      <a:pt x="0" y="457199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199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4">
                <a:extLst>
                  <a:ext uri="{FF2B5EF4-FFF2-40B4-BE49-F238E27FC236}">
                    <a16:creationId xmlns:a16="http://schemas.microsoft.com/office/drawing/2014/main" id="{6C1D6C1A-CD65-E944-BAB7-53871C729C44}"/>
                  </a:ext>
                </a:extLst>
              </p:cNvPr>
              <p:cNvSpPr/>
              <p:nvPr/>
            </p:nvSpPr>
            <p:spPr>
              <a:xfrm>
                <a:off x="0" y="5212079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5">
                <a:extLst>
                  <a:ext uri="{FF2B5EF4-FFF2-40B4-BE49-F238E27FC236}">
                    <a16:creationId xmlns:a16="http://schemas.microsoft.com/office/drawing/2014/main" id="{FEB1BF7F-E544-3646-B0D9-94D54BC9FFD0}"/>
                  </a:ext>
                </a:extLst>
              </p:cNvPr>
              <p:cNvSpPr/>
              <p:nvPr/>
            </p:nvSpPr>
            <p:spPr>
              <a:xfrm>
                <a:off x="0" y="347472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B1BC8298-13FB-E64A-9275-B55FD8CC4605}"/>
                  </a:ext>
                </a:extLst>
              </p:cNvPr>
              <p:cNvSpPr/>
              <p:nvPr/>
            </p:nvSpPr>
            <p:spPr>
              <a:xfrm>
                <a:off x="0" y="173736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72434DF5-F36E-154D-A0D2-533EB1E7CA9E}"/>
                  </a:ext>
                </a:extLst>
              </p:cNvPr>
              <p:cNvSpPr/>
              <p:nvPr/>
            </p:nvSpPr>
            <p:spPr>
              <a:xfrm>
                <a:off x="0" y="0"/>
                <a:ext cx="16256000" cy="91440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91440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  <a:path w="16256000" h="9144000">
                    <a:moveTo>
                      <a:pt x="15798800" y="0"/>
                    </a:moveTo>
                    <a:lnTo>
                      <a:pt x="16256000" y="0"/>
                    </a:lnTo>
                    <a:lnTo>
                      <a:pt x="16256000" y="9144000"/>
                    </a:lnTo>
                    <a:lnTo>
                      <a:pt x="15798800" y="9144000"/>
                    </a:lnTo>
                    <a:lnTo>
                      <a:pt x="15798800" y="0"/>
                    </a:lnTo>
                    <a:close/>
                  </a:path>
                  <a:path w="16256000" h="9144000">
                    <a:moveTo>
                      <a:pt x="0" y="0"/>
                    </a:moveTo>
                    <a:lnTo>
                      <a:pt x="457200" y="0"/>
                    </a:lnTo>
                    <a:lnTo>
                      <a:pt x="457200" y="9144000"/>
                    </a:lnTo>
                    <a:lnTo>
                      <a:pt x="0" y="9144000"/>
                    </a:lnTo>
                    <a:lnTo>
                      <a:pt x="0" y="0"/>
                    </a:lnTo>
                    <a:close/>
                  </a:path>
                  <a:path w="16256000" h="9144000">
                    <a:moveTo>
                      <a:pt x="3949700" y="0"/>
                    </a:moveTo>
                    <a:lnTo>
                      <a:pt x="4406900" y="0"/>
                    </a:lnTo>
                    <a:lnTo>
                      <a:pt x="4406900" y="9144000"/>
                    </a:lnTo>
                    <a:lnTo>
                      <a:pt x="3949700" y="9144000"/>
                    </a:lnTo>
                    <a:lnTo>
                      <a:pt x="3949700" y="0"/>
                    </a:lnTo>
                    <a:close/>
                  </a:path>
                  <a:path w="16256000" h="9144000">
                    <a:moveTo>
                      <a:pt x="7899400" y="0"/>
                    </a:moveTo>
                    <a:lnTo>
                      <a:pt x="8356600" y="0"/>
                    </a:lnTo>
                    <a:lnTo>
                      <a:pt x="8356600" y="9144000"/>
                    </a:lnTo>
                    <a:lnTo>
                      <a:pt x="7899400" y="9144000"/>
                    </a:lnTo>
                    <a:lnTo>
                      <a:pt x="7899400" y="0"/>
                    </a:lnTo>
                    <a:close/>
                  </a:path>
                  <a:path w="16256000" h="9144000">
                    <a:moveTo>
                      <a:pt x="11849100" y="0"/>
                    </a:moveTo>
                    <a:lnTo>
                      <a:pt x="12306300" y="0"/>
                    </a:lnTo>
                    <a:lnTo>
                      <a:pt x="12306300" y="9144000"/>
                    </a:lnTo>
                    <a:lnTo>
                      <a:pt x="11849100" y="9144000"/>
                    </a:lnTo>
                    <a:lnTo>
                      <a:pt x="11849100" y="0"/>
                    </a:lnTo>
                    <a:close/>
                  </a:path>
                  <a:path w="16256000" h="9144000">
                    <a:moveTo>
                      <a:pt x="9874250" y="0"/>
                    </a:moveTo>
                    <a:lnTo>
                      <a:pt x="10331450" y="0"/>
                    </a:lnTo>
                    <a:lnTo>
                      <a:pt x="10331450" y="9144000"/>
                    </a:lnTo>
                    <a:lnTo>
                      <a:pt x="9874250" y="9144000"/>
                    </a:lnTo>
                    <a:lnTo>
                      <a:pt x="9874250" y="0"/>
                    </a:lnTo>
                    <a:close/>
                  </a:path>
                  <a:path w="16256000" h="9144000">
                    <a:moveTo>
                      <a:pt x="5924550" y="0"/>
                    </a:moveTo>
                    <a:lnTo>
                      <a:pt x="6381750" y="0"/>
                    </a:lnTo>
                    <a:lnTo>
                      <a:pt x="6381750" y="9144000"/>
                    </a:lnTo>
                    <a:lnTo>
                      <a:pt x="5924550" y="9144000"/>
                    </a:lnTo>
                    <a:lnTo>
                      <a:pt x="5924550" y="0"/>
                    </a:lnTo>
                    <a:close/>
                  </a:path>
                  <a:path w="16256000" h="9144000">
                    <a:moveTo>
                      <a:pt x="1974850" y="0"/>
                    </a:moveTo>
                    <a:lnTo>
                      <a:pt x="2432050" y="0"/>
                    </a:lnTo>
                    <a:lnTo>
                      <a:pt x="2432050" y="9144000"/>
                    </a:lnTo>
                    <a:lnTo>
                      <a:pt x="1974850" y="9144000"/>
                    </a:lnTo>
                    <a:lnTo>
                      <a:pt x="1974850" y="0"/>
                    </a:lnTo>
                    <a:close/>
                  </a:path>
                  <a:path w="16256000" h="9144000">
                    <a:moveTo>
                      <a:pt x="13823950" y="0"/>
                    </a:moveTo>
                    <a:lnTo>
                      <a:pt x="14281150" y="0"/>
                    </a:lnTo>
                    <a:lnTo>
                      <a:pt x="14281150" y="9144000"/>
                    </a:lnTo>
                    <a:lnTo>
                      <a:pt x="13823950" y="9144000"/>
                    </a:lnTo>
                    <a:lnTo>
                      <a:pt x="13823950" y="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04414054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2C4B3B8-5DC8-4399-ADF8-5759BC2AA5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Нижний колонтитул 2">
            <a:extLst>
              <a:ext uri="{FF2B5EF4-FFF2-40B4-BE49-F238E27FC236}">
                <a16:creationId xmlns:a16="http://schemas.microsoft.com/office/drawing/2014/main" id="{30A4F18C-78C2-4428-815F-7891E78F63D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0A117C1-026C-4D97-A0DF-812995BC85E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86B9C5C9-860D-A248-8A59-A976BD8EEA31}" type="slidenum">
              <a:rPr lang="en-RU" smtClean="0"/>
              <a:pPr/>
              <a:t>‹#›</a:t>
            </a:fld>
            <a:endParaRPr lang="en-RU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09859751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AB4FDE8-5BC0-2540-AC0C-F11FAFBF3C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4480" y="371470"/>
            <a:ext cx="8118116" cy="994172"/>
          </a:xfrm>
        </p:spPr>
        <p:txBody>
          <a:bodyPr>
            <a:normAutofit/>
          </a:bodyPr>
          <a:lstStyle>
            <a:lvl1pPr>
              <a:defRPr sz="3000"/>
            </a:lvl1pPr>
          </a:lstStyle>
          <a:p>
            <a:r>
              <a:rPr lang="en-GB"/>
              <a:t>Click to edit Master title style</a:t>
            </a:r>
            <a:endParaRPr lang="ru-RU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F4233DD-EAB6-4D4B-A1B9-3ABA37F165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4480" y="1437085"/>
            <a:ext cx="8118116" cy="3263504"/>
          </a:xfrm>
        </p:spPr>
        <p:txBody>
          <a:bodyPr/>
          <a:lstStyle>
            <a:lvl1pPr marL="0" indent="0">
              <a:defRPr sz="1800"/>
            </a:lvl1pPr>
            <a:lvl2pPr marL="0" indent="0">
              <a:defRPr/>
            </a:lvl2pPr>
            <a:lvl3pPr marL="0" indent="0">
              <a:defRPr/>
            </a:lvl3pPr>
            <a:lvl4pPr marL="0" indent="0">
              <a:defRPr b="1"/>
            </a:lvl4pPr>
            <a:lvl5pPr marL="0" indent="0">
              <a:defRPr/>
            </a:lvl5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86FD06C-1FC4-4132-9463-3E3092501264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81831484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79B5D64-C42B-9A4E-A3DC-04D249A9D89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pPr marL="3572" indent="-3572">
              <a:lnSpc>
                <a:spcPct val="90000"/>
              </a:lnSpc>
            </a:pPr>
            <a:r>
              <a:rPr lang="ru-RU"/>
              <a:t>Московская школа управления СКОЛКОВО</a:t>
            </a:r>
            <a:endParaRPr lang="ru-RU" dirty="0"/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98BA4713-C3CF-8748-ABEF-8597521E23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745" y="388748"/>
            <a:ext cx="8141054" cy="781288"/>
          </a:xfrm>
        </p:spPr>
        <p:txBody>
          <a:bodyPr>
            <a:normAutofit/>
          </a:bodyPr>
          <a:lstStyle>
            <a:lvl1pPr>
              <a:defRPr lang="en-RU" sz="2400" b="1" i="0" kern="1200" dirty="0">
                <a:solidFill>
                  <a:schemeClr val="accent1"/>
                </a:solidFill>
                <a:latin typeface="Raleway" pitchFamily="2" charset="77"/>
                <a:ea typeface="+mj-ea"/>
                <a:cs typeface="+mj-cs"/>
              </a:defRPr>
            </a:lvl1pPr>
          </a:lstStyle>
          <a:p>
            <a:r>
              <a:rPr lang="ru-RU" dirty="0"/>
              <a:t>Заголовок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40CF5C1-DC08-C447-9CFF-ED79D9112E6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77368" y="1488909"/>
            <a:ext cx="2268140" cy="2590689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None/>
              <a:tabLst/>
              <a:defRPr sz="1050" b="0" i="0">
                <a:latin typeface="Raleway" pitchFamily="2" charset="77"/>
              </a:defRPr>
            </a:lvl1pPr>
          </a:lstStyle>
          <a:p>
            <a:pPr lvl="0"/>
            <a:r>
              <a:rPr lang="en-GB" dirty="0"/>
              <a:t> </a:t>
            </a:r>
            <a:r>
              <a:rPr lang="ru-RU" dirty="0"/>
              <a:t>Текст 1</a:t>
            </a:r>
            <a:endParaRPr lang="en-GB" dirty="0"/>
          </a:p>
        </p:txBody>
      </p:sp>
      <p:sp>
        <p:nvSpPr>
          <p:cNvPr id="19" name="Text Placeholder 17">
            <a:extLst>
              <a:ext uri="{FF2B5EF4-FFF2-40B4-BE49-F238E27FC236}">
                <a16:creationId xmlns:a16="http://schemas.microsoft.com/office/drawing/2014/main" id="{88341765-AEB0-424D-9C35-3FE480A0EB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8285" y="1485909"/>
            <a:ext cx="2268140" cy="2590689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None/>
              <a:tabLst/>
              <a:defRPr sz="1050" b="0" i="0">
                <a:latin typeface="Raleway" pitchFamily="2" charset="77"/>
              </a:defRPr>
            </a:lvl1pPr>
          </a:lstStyle>
          <a:p>
            <a:pPr lvl="0"/>
            <a:r>
              <a:rPr lang="en-GB" dirty="0"/>
              <a:t> </a:t>
            </a:r>
            <a:r>
              <a:rPr lang="ru-RU" dirty="0"/>
              <a:t>Текст 2 </a:t>
            </a:r>
            <a:endParaRPr lang="en-GB" dirty="0"/>
          </a:p>
        </p:txBody>
      </p:sp>
      <p:sp>
        <p:nvSpPr>
          <p:cNvPr id="20" name="Text Placeholder 17">
            <a:extLst>
              <a:ext uri="{FF2B5EF4-FFF2-40B4-BE49-F238E27FC236}">
                <a16:creationId xmlns:a16="http://schemas.microsoft.com/office/drawing/2014/main" id="{B8ED627E-1D0A-C04B-A9F5-533EF6A21B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86476" y="1488909"/>
            <a:ext cx="2268140" cy="2590689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None/>
              <a:tabLst/>
              <a:defRPr sz="1050" b="0" i="0">
                <a:latin typeface="Raleway" pitchFamily="2" charset="77"/>
              </a:defRPr>
            </a:lvl1pPr>
          </a:lstStyle>
          <a:p>
            <a:pPr lvl="0"/>
            <a:r>
              <a:rPr lang="ru-RU" dirty="0"/>
              <a:t>Текст 3</a:t>
            </a:r>
            <a:endParaRPr lang="en-GB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3FD1C9B-F75C-9D45-A410-926E6E5559E1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86B9C5C9-860D-A248-8A59-A976BD8EEA31}" type="slidenum">
              <a:rPr lang="en-RU" smtClean="0"/>
              <a:pPr/>
              <a:t>‹#›</a:t>
            </a:fld>
            <a:endParaRPr lang="en-RU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5C31942-CF0C-48C8-97F4-1158460F9788}"/>
              </a:ext>
            </a:extLst>
          </p:cNvPr>
          <p:cNvCxnSpPr>
            <a:cxnSpLocks/>
          </p:cNvCxnSpPr>
          <p:nvPr userDrawn="1"/>
        </p:nvCxnSpPr>
        <p:spPr>
          <a:xfrm>
            <a:off x="376692" y="4767263"/>
            <a:ext cx="2565000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42615046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9">
            <a:extLst>
              <a:ext uri="{FF2B5EF4-FFF2-40B4-BE49-F238E27FC236}">
                <a16:creationId xmlns:a16="http://schemas.microsoft.com/office/drawing/2014/main" id="{90C4205C-A423-7449-BF3C-E685AD6E817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572000" y="0"/>
            <a:ext cx="4572000" cy="5143500"/>
          </a:xfrm>
          <a:prstGeom prst="rect">
            <a:avLst/>
          </a:prstGeom>
          <a:ln>
            <a:noFill/>
          </a:ln>
        </p:spPr>
        <p:txBody>
          <a:bodyPr/>
          <a:lstStyle>
            <a:lvl1pPr>
              <a:buNone/>
              <a:defRPr b="0" i="0">
                <a:latin typeface="Raleway" pitchFamily="2" charset="77"/>
              </a:defRPr>
            </a:lvl1pPr>
          </a:lstStyle>
          <a:p>
            <a:r>
              <a:rPr lang="en-RU" dirty="0"/>
              <a:t>Picture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6F53F74-19EA-D844-819B-837EAEE5EA2B}"/>
              </a:ext>
            </a:extLst>
          </p:cNvPr>
          <p:cNvCxnSpPr>
            <a:cxnSpLocks/>
          </p:cNvCxnSpPr>
          <p:nvPr userDrawn="1"/>
        </p:nvCxnSpPr>
        <p:spPr>
          <a:xfrm>
            <a:off x="386827" y="384572"/>
            <a:ext cx="1899173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7A2BD88-CA12-EF45-8C16-DCFBC12AE942}"/>
              </a:ext>
            </a:extLst>
          </p:cNvPr>
          <p:cNvCxnSpPr>
            <a:cxnSpLocks/>
          </p:cNvCxnSpPr>
          <p:nvPr userDrawn="1"/>
        </p:nvCxnSpPr>
        <p:spPr>
          <a:xfrm>
            <a:off x="376693" y="4767263"/>
            <a:ext cx="1899173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FC3821F4-AEC9-2E4B-9A7C-7E174121F05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8500" y="1244600"/>
            <a:ext cx="3505200" cy="3314700"/>
          </a:xfrm>
          <a:prstGeom prst="rect">
            <a:avLst/>
          </a:prstGeom>
        </p:spPr>
        <p:txBody>
          <a:bodyPr/>
          <a:lstStyle>
            <a:lvl1pPr marL="11906" indent="-11906">
              <a:buNone/>
              <a:tabLst/>
              <a:defRPr sz="1800" b="1" i="0">
                <a:solidFill>
                  <a:schemeClr val="accent1"/>
                </a:solidFill>
                <a:latin typeface="Raleway" pitchFamily="2" charset="77"/>
              </a:defRPr>
            </a:lvl1pPr>
            <a:lvl2pPr>
              <a:defRPr b="1" i="0">
                <a:latin typeface="Raleway" pitchFamily="2" charset="77"/>
              </a:defRPr>
            </a:lvl2pPr>
            <a:lvl3pPr>
              <a:defRPr b="1" i="0">
                <a:latin typeface="Raleway" pitchFamily="2" charset="77"/>
              </a:defRPr>
            </a:lvl3pPr>
            <a:lvl4pPr>
              <a:defRPr b="1" i="0">
                <a:latin typeface="Raleway" pitchFamily="2" charset="77"/>
              </a:defRPr>
            </a:lvl4pPr>
            <a:lvl5pPr>
              <a:defRPr b="1" i="0">
                <a:latin typeface="Raleway" pitchFamily="2" charset="77"/>
              </a:defRPr>
            </a:lvl5pPr>
          </a:lstStyle>
          <a:p>
            <a:pPr lvl="0"/>
            <a:r>
              <a:rPr lang="ru-RU" dirty="0"/>
              <a:t>Текст</a:t>
            </a:r>
            <a:endParaRPr lang="en-RU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9E9F676-C12B-264C-92B2-D896127CBA53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  <a:endParaRPr lang="ru-RU" dirty="0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DE6563CE-CE71-9E4D-B45B-229687CF9CFD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86B9C5C9-860D-A248-8A59-A976BD8EEA31}" type="slidenum">
              <a:rPr lang="en-RU" smtClean="0"/>
              <a:pPr/>
              <a:t>‹#›</a:t>
            </a:fld>
            <a:endParaRPr lang="en-RU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34158745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AB4FDE8-5BC0-2540-AC0C-F11FAFBF3C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4480" y="371470"/>
            <a:ext cx="8118116" cy="994172"/>
          </a:xfrm>
        </p:spPr>
        <p:txBody>
          <a:bodyPr>
            <a:normAutofit/>
          </a:bodyPr>
          <a:lstStyle>
            <a:lvl1pPr>
              <a:defRPr sz="3000"/>
            </a:lvl1pPr>
          </a:lstStyle>
          <a:p>
            <a:r>
              <a:rPr lang="ru-RU"/>
              <a:t>Образец заголовка</a:t>
            </a:r>
            <a:endParaRPr lang="ru-RU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F4233DD-EAB6-4D4B-A1B9-3ABA37F165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4480" y="1437085"/>
            <a:ext cx="8118116" cy="3263504"/>
          </a:xfrm>
        </p:spPr>
        <p:txBody>
          <a:bodyPr/>
          <a:lstStyle>
            <a:lvl1pPr marL="0" indent="0">
              <a:defRPr sz="1800"/>
            </a:lvl1pPr>
            <a:lvl2pPr marL="0" indent="0">
              <a:defRPr/>
            </a:lvl2pPr>
            <a:lvl3pPr marL="0" indent="0">
              <a:defRPr/>
            </a:lvl3pPr>
            <a:lvl4pPr marL="0" indent="0">
              <a:defRPr b="1"/>
            </a:lvl4pPr>
            <a:lvl5pPr marL="0" indent="0">
              <a:defRPr/>
            </a:lvl5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5A8C19-C2ED-4ED1-8238-10C071C24F2B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69852162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1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7" name="Holder 2">
            <a:extLst>
              <a:ext uri="{FF2B5EF4-FFF2-40B4-BE49-F238E27FC236}">
                <a16:creationId xmlns:a16="http://schemas.microsoft.com/office/drawing/2014/main" id="{2CF630D3-63ED-F145-993C-17666C29B3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234440"/>
            <a:ext cx="6412101" cy="318039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A292CF16-4A72-104B-95CD-EB49AB8DEFD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1" name="Text Placeholder 26">
            <a:extLst>
              <a:ext uri="{FF2B5EF4-FFF2-40B4-BE49-F238E27FC236}">
                <a16:creationId xmlns:a16="http://schemas.microsoft.com/office/drawing/2014/main" id="{01CE9F83-F091-BE4C-A2BA-207AE0CF9A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00A4A12-B10F-7A4F-99EF-3786B938BD5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F267B23-054B-7E49-865F-26E4930DB32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D8792C30-10CF-3542-8E2E-76DD262EF54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93D692DC-3464-FF41-9A27-0C4EC2F68D6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0EBF56D4-162A-6B46-9F52-C3870A39C54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92143ADF-ABB1-114E-9085-BD95B729BCC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A319B4C5-009B-B540-B50C-C83B2A58EEF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12D34D4B-B6DA-CD48-AEE9-0D02E253B2F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6D9DAE3E-A62A-D440-91FB-E7DA2A1D30A7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F004A49D-F2C1-BE43-8C24-F96F01B9173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D87828F-0DBA-CC4F-B193-A5D897511A9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B476F5E9-B703-BF4E-924B-F78E815825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53581580-AFA5-7648-B0FC-8B467078CC4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F0940A10-31C9-F947-826B-5B8D756DBE1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2EDE5C10-F6EE-2B4F-8573-BB148B50D8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BDCA57FB-67F9-E346-B991-F3A7270607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151CA055-2F76-9146-973F-8CB425DDCFC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D0D1F2B0-A237-F249-84AA-D5075C206F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63B73EBB-369E-4448-B9DE-16AAF54BBF4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52531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98BA4713-C3CF-8748-ABEF-8597521E23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745" y="388748"/>
            <a:ext cx="8141054" cy="781288"/>
          </a:xfrm>
        </p:spPr>
        <p:txBody>
          <a:bodyPr>
            <a:normAutofit/>
          </a:bodyPr>
          <a:lstStyle>
            <a:lvl1pPr>
              <a:defRPr lang="x-none" sz="2400" b="1" i="0" kern="1200" dirty="0">
                <a:solidFill>
                  <a:schemeClr val="accent1"/>
                </a:solidFill>
                <a:latin typeface="Raleway" pitchFamily="2" charset="77"/>
                <a:ea typeface="+mj-ea"/>
                <a:cs typeface="+mj-cs"/>
              </a:defRPr>
            </a:lvl1pPr>
          </a:lstStyle>
          <a:p>
            <a:r>
              <a:rPr lang="ru-RU" dirty="0"/>
              <a:t>Заголовок</a:t>
            </a:r>
            <a:br>
              <a:rPr lang="ru-RU" dirty="0"/>
            </a:br>
            <a:r>
              <a:rPr lang="ru-RU" dirty="0"/>
              <a:t>слайда</a:t>
            </a:r>
            <a:endParaRPr lang="x-none" dirty="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EEDDBC8B-3B38-6B40-B2E5-4C7B3DA55BF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0810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Raleway" pitchFamily="2" charset="77"/>
              </a:defRPr>
            </a:lvl1pPr>
          </a:lstStyle>
          <a:p>
            <a:r>
              <a:rPr lang="en-US" dirty="0"/>
              <a:t>Picture</a:t>
            </a:r>
            <a:endParaRPr lang="x-none" dirty="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695DDE34-0B29-BD40-8E65-F803AC635DC4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18285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Raleway" pitchFamily="2" charset="77"/>
              </a:defRPr>
            </a:lvl1pPr>
          </a:lstStyle>
          <a:p>
            <a:r>
              <a:rPr lang="en-US" dirty="0"/>
              <a:t>Picture</a:t>
            </a:r>
            <a:endParaRPr lang="x-none" dirty="0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07DE0664-5D26-3048-8FFA-4E40206B1B5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86476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Raleway" pitchFamily="2" charset="77"/>
              </a:defRPr>
            </a:lvl1pPr>
          </a:lstStyle>
          <a:p>
            <a:r>
              <a:rPr lang="en-US" dirty="0"/>
              <a:t>Picture</a:t>
            </a:r>
            <a:endParaRPr lang="x-none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40CF5C1-DC08-C447-9CFF-ED79D9112E6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77368" y="3291404"/>
            <a:ext cx="2268140" cy="788194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Char char="⏤"/>
              <a:tabLst/>
              <a:defRPr sz="1050" b="0" i="0">
                <a:latin typeface="Raleway" pitchFamily="2" charset="77"/>
              </a:defRPr>
            </a:lvl1pPr>
          </a:lstStyle>
          <a:p>
            <a:pPr lvl="0"/>
            <a:r>
              <a:rPr lang="en-GB" dirty="0"/>
              <a:t> </a:t>
            </a:r>
            <a:r>
              <a:rPr lang="ru-RU" dirty="0"/>
              <a:t>Текст 1</a:t>
            </a:r>
            <a:endParaRPr lang="en-GB" dirty="0"/>
          </a:p>
        </p:txBody>
      </p:sp>
      <p:sp>
        <p:nvSpPr>
          <p:cNvPr id="19" name="Text Placeholder 17">
            <a:extLst>
              <a:ext uri="{FF2B5EF4-FFF2-40B4-BE49-F238E27FC236}">
                <a16:creationId xmlns:a16="http://schemas.microsoft.com/office/drawing/2014/main" id="{88341765-AEB0-424D-9C35-3FE480A0EB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8285" y="3288404"/>
            <a:ext cx="2268140" cy="788194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Char char="⏤"/>
              <a:tabLst/>
              <a:defRPr sz="1050" b="0" i="0">
                <a:latin typeface="Raleway" pitchFamily="2" charset="77"/>
              </a:defRPr>
            </a:lvl1pPr>
          </a:lstStyle>
          <a:p>
            <a:pPr lvl="0"/>
            <a:r>
              <a:rPr lang="en-GB" dirty="0"/>
              <a:t> </a:t>
            </a:r>
            <a:r>
              <a:rPr lang="ru-RU" dirty="0"/>
              <a:t>Текст 2 </a:t>
            </a:r>
            <a:endParaRPr lang="en-GB" dirty="0"/>
          </a:p>
        </p:txBody>
      </p:sp>
      <p:sp>
        <p:nvSpPr>
          <p:cNvPr id="20" name="Text Placeholder 17">
            <a:extLst>
              <a:ext uri="{FF2B5EF4-FFF2-40B4-BE49-F238E27FC236}">
                <a16:creationId xmlns:a16="http://schemas.microsoft.com/office/drawing/2014/main" id="{B8ED627E-1D0A-C04B-A9F5-533EF6A21B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86476" y="3291404"/>
            <a:ext cx="2268140" cy="788194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Char char="⏤"/>
              <a:tabLst/>
              <a:defRPr sz="1050" b="0" i="0">
                <a:latin typeface="Raleway" pitchFamily="2" charset="77"/>
              </a:defRPr>
            </a:lvl1pPr>
          </a:lstStyle>
          <a:p>
            <a:pPr lvl="0"/>
            <a:r>
              <a:rPr lang="ru-RU" dirty="0"/>
              <a:t>Текст 3</a:t>
            </a:r>
            <a:endParaRPr lang="en-GB" dirty="0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FA360FB1-25D1-624B-ADF8-48470F362C99}"/>
              </a:ext>
            </a:extLst>
          </p:cNvPr>
          <p:cNvCxnSpPr>
            <a:cxnSpLocks/>
          </p:cNvCxnSpPr>
          <p:nvPr userDrawn="1"/>
        </p:nvCxnSpPr>
        <p:spPr>
          <a:xfrm>
            <a:off x="376693" y="4767263"/>
            <a:ext cx="1899173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79B5D64-C42B-9A4E-A3DC-04D249A9D894}"/>
              </a:ext>
            </a:extLst>
          </p:cNvPr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  <a:endParaRPr lang="ru-RU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3FD1C9B-F75C-9D45-A410-926E6E5559E1}"/>
              </a:ext>
            </a:extLst>
          </p:cNvPr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86B9C5C9-860D-A248-8A59-A976BD8EEA31}" type="slidenum">
              <a:rPr lang="x-none" smtClean="0"/>
              <a:pPr/>
              <a:t>‹#›</a:t>
            </a:fld>
            <a:endParaRPr lang="x-none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8372529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2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181D9D9-3CA9-2A4A-BBF5-1900C176D1B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E5C6500C-94F0-0447-9F2A-7600EC13315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67AA59D9-36F9-6A47-A27F-9B6827597DA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5FA8C881-66F3-B94B-96D0-82B95CE1EABF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7AB42155-D878-1F45-9339-5CFF67FF9D6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54C00CCE-455D-9A4D-951E-F5D5BD1B3E4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86AEAAD3-1158-E849-9F6C-601F4C256B6B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D52175FA-F8D6-CE48-9682-A3448E0A3C7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D89EBBE9-8655-5141-8936-1F9C936A6B7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166FC73D-2C58-AC49-8828-8D5AABCAD80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8BC7A51-DF65-8E40-BA83-6AD5A4135412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E7AB98DD-3261-A548-834F-4AAE451EC6AA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155A7CCF-1FD9-1A45-866B-29A22678655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2752187E-4233-2648-A177-16B9B9FAE658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FDA3372D-DCD5-B345-B93C-826294C3CA6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EFF43647-3057-1242-B146-14833E018232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95B28872-090C-6446-B3C6-589347ACA36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8DF16C9D-5134-E441-8181-871D094B1E81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1F88BCC6-6A68-BB4D-B6A7-BC0480E6196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Holder 2">
            <a:extLst>
              <a:ext uri="{FF2B5EF4-FFF2-40B4-BE49-F238E27FC236}">
                <a16:creationId xmlns:a16="http://schemas.microsoft.com/office/drawing/2014/main" id="{C4CE4BF0-BA42-8D4F-8CBF-9D21C0CD7FF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268793"/>
            <a:ext cx="6412101" cy="3974595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54" name="Text Placeholder 26">
            <a:extLst>
              <a:ext uri="{FF2B5EF4-FFF2-40B4-BE49-F238E27FC236}">
                <a16:creationId xmlns:a16="http://schemas.microsoft.com/office/drawing/2014/main" id="{E99F7CCF-4A4C-8F43-A5F6-85BD194490A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7222" y="268792"/>
            <a:ext cx="1631442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55" name="Text Placeholder 26">
            <a:extLst>
              <a:ext uri="{FF2B5EF4-FFF2-40B4-BE49-F238E27FC236}">
                <a16:creationId xmlns:a16="http://schemas.microsoft.com/office/drawing/2014/main" id="{DC0F3137-B9BA-4545-B295-AD03D058D93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27221" y="768793"/>
            <a:ext cx="1630051" cy="10001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816317248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1+partners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4">
            <a:extLst>
              <a:ext uri="{FF2B5EF4-FFF2-40B4-BE49-F238E27FC236}">
                <a16:creationId xmlns:a16="http://schemas.microsoft.com/office/drawing/2014/main" id="{A9B2EAA2-CA80-5041-9A1E-997D27AD5F2C}"/>
              </a:ext>
            </a:extLst>
          </p:cNvPr>
          <p:cNvSpPr/>
          <p:nvPr userDrawn="1"/>
        </p:nvSpPr>
        <p:spPr>
          <a:xfrm>
            <a:off x="-1" y="4178541"/>
            <a:ext cx="9144000" cy="977265"/>
          </a:xfrm>
          <a:custGeom>
            <a:avLst/>
            <a:gdLst/>
            <a:ahLst/>
            <a:cxnLst/>
            <a:rect l="l" t="t" r="r" b="b"/>
            <a:pathLst>
              <a:path w="16256000" h="1737359">
                <a:moveTo>
                  <a:pt x="16256000" y="0"/>
                </a:moveTo>
                <a:lnTo>
                  <a:pt x="0" y="0"/>
                </a:lnTo>
                <a:lnTo>
                  <a:pt x="0" y="1737359"/>
                </a:lnTo>
                <a:lnTo>
                  <a:pt x="16256000" y="1737359"/>
                </a:lnTo>
                <a:lnTo>
                  <a:pt x="162560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E6DF9CB4-D929-1D49-911F-80325E1705B2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Logo</a:t>
            </a:r>
          </a:p>
        </p:txBody>
      </p:sp>
      <p:sp>
        <p:nvSpPr>
          <p:cNvPr id="27" name="Holder 2">
            <a:extLst>
              <a:ext uri="{FF2B5EF4-FFF2-40B4-BE49-F238E27FC236}">
                <a16:creationId xmlns:a16="http://schemas.microsoft.com/office/drawing/2014/main" id="{12FF4024-A38D-FF42-AC71-37D6A96F9E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067235"/>
            <a:ext cx="6412101" cy="257696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28" name="Text Placeholder 26">
            <a:extLst>
              <a:ext uri="{FF2B5EF4-FFF2-40B4-BE49-F238E27FC236}">
                <a16:creationId xmlns:a16="http://schemas.microsoft.com/office/drawing/2014/main" id="{22E4F4D7-929B-5B49-881A-8766FC047A9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9" name="Text Placeholder 26">
            <a:extLst>
              <a:ext uri="{FF2B5EF4-FFF2-40B4-BE49-F238E27FC236}">
                <a16:creationId xmlns:a16="http://schemas.microsoft.com/office/drawing/2014/main" id="{CF0D9DF3-34B5-504A-B064-26876A5D262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07F88A8-5960-4A45-B6F2-84A404DC8FE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73418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9E5F39DA-2080-1547-BBDB-62337C2F622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95609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6C308955-5E4A-AB40-8BD2-7E9CB3D47087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71780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2DDA2DAF-2407-9042-9047-2B2ADE3A085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33999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82529141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2+partners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4">
            <a:extLst>
              <a:ext uri="{FF2B5EF4-FFF2-40B4-BE49-F238E27FC236}">
                <a16:creationId xmlns:a16="http://schemas.microsoft.com/office/drawing/2014/main" id="{A9B2EAA2-CA80-5041-9A1E-997D27AD5F2C}"/>
              </a:ext>
            </a:extLst>
          </p:cNvPr>
          <p:cNvSpPr/>
          <p:nvPr userDrawn="1"/>
        </p:nvSpPr>
        <p:spPr>
          <a:xfrm>
            <a:off x="-1" y="4178541"/>
            <a:ext cx="9144000" cy="977265"/>
          </a:xfrm>
          <a:custGeom>
            <a:avLst/>
            <a:gdLst/>
            <a:ahLst/>
            <a:cxnLst/>
            <a:rect l="l" t="t" r="r" b="b"/>
            <a:pathLst>
              <a:path w="16256000" h="1737359">
                <a:moveTo>
                  <a:pt x="16256000" y="0"/>
                </a:moveTo>
                <a:lnTo>
                  <a:pt x="0" y="0"/>
                </a:lnTo>
                <a:lnTo>
                  <a:pt x="0" y="1737359"/>
                </a:lnTo>
                <a:lnTo>
                  <a:pt x="16256000" y="1737359"/>
                </a:lnTo>
                <a:lnTo>
                  <a:pt x="162560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E6DF9CB4-D929-1D49-911F-80325E1705B2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Logo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DB8F2B20-834A-4F4C-90C8-1A1C3FE2C81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28" name="object 2">
              <a:extLst>
                <a:ext uri="{FF2B5EF4-FFF2-40B4-BE49-F238E27FC236}">
                  <a16:creationId xmlns:a16="http://schemas.microsoft.com/office/drawing/2014/main" id="{89A0CE30-B29B-BC4C-843B-B038E14DA173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9" name="object 3">
              <a:extLst>
                <a:ext uri="{FF2B5EF4-FFF2-40B4-BE49-F238E27FC236}">
                  <a16:creationId xmlns:a16="http://schemas.microsoft.com/office/drawing/2014/main" id="{2319486A-2565-3B48-BCF9-A676E0D18127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0" name="object 4">
              <a:extLst>
                <a:ext uri="{FF2B5EF4-FFF2-40B4-BE49-F238E27FC236}">
                  <a16:creationId xmlns:a16="http://schemas.microsoft.com/office/drawing/2014/main" id="{2DBCF382-94B7-124B-A056-AAE0137DE8F6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1" name="object 5">
              <a:extLst>
                <a:ext uri="{FF2B5EF4-FFF2-40B4-BE49-F238E27FC236}">
                  <a16:creationId xmlns:a16="http://schemas.microsoft.com/office/drawing/2014/main" id="{7F816F45-5606-964A-A0AA-51FE0EF58841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2" name="object 6">
              <a:extLst>
                <a:ext uri="{FF2B5EF4-FFF2-40B4-BE49-F238E27FC236}">
                  <a16:creationId xmlns:a16="http://schemas.microsoft.com/office/drawing/2014/main" id="{7F5F83CF-6D82-2442-BC1F-8276F2521263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3" name="object 7">
              <a:extLst>
                <a:ext uri="{FF2B5EF4-FFF2-40B4-BE49-F238E27FC236}">
                  <a16:creationId xmlns:a16="http://schemas.microsoft.com/office/drawing/2014/main" id="{17342857-A78E-F442-9425-5AD104ABFF75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34" name="object 8">
              <a:extLst>
                <a:ext uri="{FF2B5EF4-FFF2-40B4-BE49-F238E27FC236}">
                  <a16:creationId xmlns:a16="http://schemas.microsoft.com/office/drawing/2014/main" id="{FEBCD6FF-3E7F-2543-A076-0D3275D904D2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5" name="object 9">
              <a:extLst>
                <a:ext uri="{FF2B5EF4-FFF2-40B4-BE49-F238E27FC236}">
                  <a16:creationId xmlns:a16="http://schemas.microsoft.com/office/drawing/2014/main" id="{0191830A-2AB4-D444-8138-E615D350861E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21" name="Holder 2">
            <a:extLst>
              <a:ext uri="{FF2B5EF4-FFF2-40B4-BE49-F238E27FC236}">
                <a16:creationId xmlns:a16="http://schemas.microsoft.com/office/drawing/2014/main" id="{6CDA4746-2656-2647-8066-76672A95177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268793"/>
            <a:ext cx="6412101" cy="3203070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22" name="Text Placeholder 26">
            <a:extLst>
              <a:ext uri="{FF2B5EF4-FFF2-40B4-BE49-F238E27FC236}">
                <a16:creationId xmlns:a16="http://schemas.microsoft.com/office/drawing/2014/main" id="{8F3655A8-B544-6F4A-93C8-8DAAE92B0A9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7222" y="268792"/>
            <a:ext cx="1631442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4" name="Text Placeholder 26">
            <a:extLst>
              <a:ext uri="{FF2B5EF4-FFF2-40B4-BE49-F238E27FC236}">
                <a16:creationId xmlns:a16="http://schemas.microsoft.com/office/drawing/2014/main" id="{DF8B18B3-329C-1F41-8E04-9079BCFAD8F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27221" y="768793"/>
            <a:ext cx="1630051" cy="10001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44AC8A3F-FE8D-3D48-9BE6-2CB9FCD0455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73418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F11006FF-BE2C-9443-AB00-4451EEEDB8F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95609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0E978D97-CA93-194D-B79F-499E3CB973C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71780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BB068BF1-5A4C-B74C-BB2D-27E456F860F9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33999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91244604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3">
            <a:extLst>
              <a:ext uri="{FF2B5EF4-FFF2-40B4-BE49-F238E27FC236}">
                <a16:creationId xmlns:a16="http://schemas.microsoft.com/office/drawing/2014/main" id="{F22F4E36-4CC8-CB41-B9EB-78A7248322B2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21F3F126-47A6-7446-A64E-12AD264A52E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1398869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01</a:t>
            </a:r>
            <a:endParaRPr lang="x-none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07637B5B-AFA7-624A-92F9-9B0A022C228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23" y="257175"/>
            <a:ext cx="6215077" cy="3643313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Here is the place for the chapter name (2-3 lines)</a:t>
            </a:r>
            <a:endParaRPr lang="x-none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B49864-10A1-7E42-AE22-D3489645FE9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B5BCF37A-BEF2-514F-B04B-BD7C806FF9A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9C048C29-9183-3441-964E-5748E15E479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502D8DD8-062A-DE44-AB8A-29D4210F622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98CC1D34-CBB6-F44A-B151-17B94345C3F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5C2B34E6-5A37-C547-B1D3-539D487D9E9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B5E72DA9-B829-C74E-9FDE-E98B05A4523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0BA7150E-6CE2-594F-80CC-6730CE2F5D8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6461755-528A-2243-B943-927BCA8940A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D151D8D1-3BC7-7E45-B981-3EAF57843BB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1B1C0F5-2747-AD43-B34A-EC7B1E6A8FE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28" name="object 2">
                <a:extLst>
                  <a:ext uri="{FF2B5EF4-FFF2-40B4-BE49-F238E27FC236}">
                    <a16:creationId xmlns:a16="http://schemas.microsoft.com/office/drawing/2014/main" id="{D24AB1A2-98B3-BF48-AE4A-6630948B311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3">
                <a:extLst>
                  <a:ext uri="{FF2B5EF4-FFF2-40B4-BE49-F238E27FC236}">
                    <a16:creationId xmlns:a16="http://schemas.microsoft.com/office/drawing/2014/main" id="{6A91B6C2-8484-F442-B061-EBADEA2B79B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4">
                <a:extLst>
                  <a:ext uri="{FF2B5EF4-FFF2-40B4-BE49-F238E27FC236}">
                    <a16:creationId xmlns:a16="http://schemas.microsoft.com/office/drawing/2014/main" id="{0E584CF4-1E99-9C4A-802F-88B615FF27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2" name="object 5">
                <a:extLst>
                  <a:ext uri="{FF2B5EF4-FFF2-40B4-BE49-F238E27FC236}">
                    <a16:creationId xmlns:a16="http://schemas.microsoft.com/office/drawing/2014/main" id="{3356B923-0488-D940-94F0-2A5D140694B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6">
                <a:extLst>
                  <a:ext uri="{FF2B5EF4-FFF2-40B4-BE49-F238E27FC236}">
                    <a16:creationId xmlns:a16="http://schemas.microsoft.com/office/drawing/2014/main" id="{458588F3-C982-9B44-B941-908D004EE2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7">
                <a:extLst>
                  <a:ext uri="{FF2B5EF4-FFF2-40B4-BE49-F238E27FC236}">
                    <a16:creationId xmlns:a16="http://schemas.microsoft.com/office/drawing/2014/main" id="{E8890788-03C5-7144-8883-65BDEAAF03F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5" name="object 8">
                <a:extLst>
                  <a:ext uri="{FF2B5EF4-FFF2-40B4-BE49-F238E27FC236}">
                    <a16:creationId xmlns:a16="http://schemas.microsoft.com/office/drawing/2014/main" id="{6545098D-6CD5-9B42-B69D-69980EFB25B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9">
                <a:extLst>
                  <a:ext uri="{FF2B5EF4-FFF2-40B4-BE49-F238E27FC236}">
                    <a16:creationId xmlns:a16="http://schemas.microsoft.com/office/drawing/2014/main" id="{9E082D63-23A0-7741-BB01-7C591E961F5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87086651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1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rgbClr val="6488F3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7" name="Holder 2">
            <a:extLst>
              <a:ext uri="{FF2B5EF4-FFF2-40B4-BE49-F238E27FC236}">
                <a16:creationId xmlns:a16="http://schemas.microsoft.com/office/drawing/2014/main" id="{2CF630D3-63ED-F145-993C-17666C29B3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234440"/>
            <a:ext cx="6412101" cy="318039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rgbClr val="FFFFFF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A292CF16-4A72-104B-95CD-EB49AB8DEFD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1" name="Text Placeholder 26">
            <a:extLst>
              <a:ext uri="{FF2B5EF4-FFF2-40B4-BE49-F238E27FC236}">
                <a16:creationId xmlns:a16="http://schemas.microsoft.com/office/drawing/2014/main" id="{01CE9F83-F091-BE4C-A2BA-207AE0CF9A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00A4A12-B10F-7A4F-99EF-3786B938BD5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F267B23-054B-7E49-865F-26E4930DB32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D8792C30-10CF-3542-8E2E-76DD262EF54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93D692DC-3464-FF41-9A27-0C4EC2F68D6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0EBF56D4-162A-6B46-9F52-C3870A39C54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92143ADF-ABB1-114E-9085-BD95B729BCC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A319B4C5-009B-B540-B50C-C83B2A58EEF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12D34D4B-B6DA-CD48-AEE9-0D02E253B2F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6D9DAE3E-A62A-D440-91FB-E7DA2A1D30A7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F004A49D-F2C1-BE43-8C24-F96F01B9173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D87828F-0DBA-CC4F-B193-A5D897511A9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B476F5E9-B703-BF4E-924B-F78E815825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53581580-AFA5-7648-B0FC-8B467078CC4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F0940A10-31C9-F947-826B-5B8D756DBE1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2EDE5C10-F6EE-2B4F-8573-BB148B50D8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BDCA57FB-67F9-E346-B991-F3A7270607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151CA055-2F76-9146-973F-8CB425DDCFC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D0D1F2B0-A237-F249-84AA-D5075C206F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63B73EBB-369E-4448-B9DE-16AAF54BBF4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FF439C15-88DE-107C-496A-938DD4F3796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059000" y="4608318"/>
            <a:ext cx="1624082" cy="415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08427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2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pter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3">
            <a:extLst>
              <a:ext uri="{FF2B5EF4-FFF2-40B4-BE49-F238E27FC236}">
                <a16:creationId xmlns:a16="http://schemas.microsoft.com/office/drawing/2014/main" id="{F22F4E36-4CC8-CB41-B9EB-78A7248322B2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rgbClr val="6488F3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21F3F126-47A6-7446-A64E-12AD264A52E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1398869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01</a:t>
            </a:r>
            <a:endParaRPr lang="x-none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07637B5B-AFA7-624A-92F9-9B0A022C228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23" y="257175"/>
            <a:ext cx="6215077" cy="3643313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Here is the place for the chapter name (2-3 lines)</a:t>
            </a:r>
            <a:endParaRPr lang="x-none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B49864-10A1-7E42-AE22-D3489645FE9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B5BCF37A-BEF2-514F-B04B-BD7C806FF9A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9C048C29-9183-3441-964E-5748E15E479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502D8DD8-062A-DE44-AB8A-29D4210F622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98CC1D34-CBB6-F44A-B151-17B94345C3F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5C2B34E6-5A37-C547-B1D3-539D487D9E9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B5E72DA9-B829-C74E-9FDE-E98B05A4523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0BA7150E-6CE2-594F-80CC-6730CE2F5D8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6461755-528A-2243-B943-927BCA8940A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D151D8D1-3BC7-7E45-B981-3EAF57843BB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1B1C0F5-2747-AD43-B34A-EC7B1E6A8FE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8" name="object 2">
                <a:extLst>
                  <a:ext uri="{FF2B5EF4-FFF2-40B4-BE49-F238E27FC236}">
                    <a16:creationId xmlns:a16="http://schemas.microsoft.com/office/drawing/2014/main" id="{D24AB1A2-98B3-BF48-AE4A-6630948B311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3">
                <a:extLst>
                  <a:ext uri="{FF2B5EF4-FFF2-40B4-BE49-F238E27FC236}">
                    <a16:creationId xmlns:a16="http://schemas.microsoft.com/office/drawing/2014/main" id="{6A91B6C2-8484-F442-B061-EBADEA2B79B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4">
                <a:extLst>
                  <a:ext uri="{FF2B5EF4-FFF2-40B4-BE49-F238E27FC236}">
                    <a16:creationId xmlns:a16="http://schemas.microsoft.com/office/drawing/2014/main" id="{0E584CF4-1E99-9C4A-802F-88B615FF27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2" name="object 5">
                <a:extLst>
                  <a:ext uri="{FF2B5EF4-FFF2-40B4-BE49-F238E27FC236}">
                    <a16:creationId xmlns:a16="http://schemas.microsoft.com/office/drawing/2014/main" id="{3356B923-0488-D940-94F0-2A5D140694B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6">
                <a:extLst>
                  <a:ext uri="{FF2B5EF4-FFF2-40B4-BE49-F238E27FC236}">
                    <a16:creationId xmlns:a16="http://schemas.microsoft.com/office/drawing/2014/main" id="{458588F3-C982-9B44-B941-908D004EE2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7">
                <a:extLst>
                  <a:ext uri="{FF2B5EF4-FFF2-40B4-BE49-F238E27FC236}">
                    <a16:creationId xmlns:a16="http://schemas.microsoft.com/office/drawing/2014/main" id="{E8890788-03C5-7144-8883-65BDEAAF03F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5" name="object 8">
                <a:extLst>
                  <a:ext uri="{FF2B5EF4-FFF2-40B4-BE49-F238E27FC236}">
                    <a16:creationId xmlns:a16="http://schemas.microsoft.com/office/drawing/2014/main" id="{6545098D-6CD5-9B42-B69D-69980EFB25B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9">
                <a:extLst>
                  <a:ext uri="{FF2B5EF4-FFF2-40B4-BE49-F238E27FC236}">
                    <a16:creationId xmlns:a16="http://schemas.microsoft.com/office/drawing/2014/main" id="{9E082D63-23A0-7741-BB01-7C591E961F5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50968288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mpty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3070" y="408672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3" name="Group 24">
            <a:extLst>
              <a:ext uri="{FF2B5EF4-FFF2-40B4-BE49-F238E27FC236}">
                <a16:creationId xmlns:a16="http://schemas.microsoft.com/office/drawing/2014/main" id="{02F5F40D-7E59-77AC-7E1B-D76261DCC252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4" name="Group 25">
              <a:extLst>
                <a:ext uri="{FF2B5EF4-FFF2-40B4-BE49-F238E27FC236}">
                  <a16:creationId xmlns:a16="http://schemas.microsoft.com/office/drawing/2014/main" id="{CAF37683-89B7-4B89-A120-02DE8A1DAF0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4" name="object 2">
                <a:extLst>
                  <a:ext uri="{FF2B5EF4-FFF2-40B4-BE49-F238E27FC236}">
                    <a16:creationId xmlns:a16="http://schemas.microsoft.com/office/drawing/2014/main" id="{A3FFA553-14B5-1C6D-BDC6-55A2D7045B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5" name="object 3">
                <a:extLst>
                  <a:ext uri="{FF2B5EF4-FFF2-40B4-BE49-F238E27FC236}">
                    <a16:creationId xmlns:a16="http://schemas.microsoft.com/office/drawing/2014/main" id="{69523F54-73B9-C9C0-3D00-6FFA99E7E7A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6" name="object 4">
                <a:extLst>
                  <a:ext uri="{FF2B5EF4-FFF2-40B4-BE49-F238E27FC236}">
                    <a16:creationId xmlns:a16="http://schemas.microsoft.com/office/drawing/2014/main" id="{C95EF8EC-A537-721F-22C2-11304813926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7" name="object 5">
                <a:extLst>
                  <a:ext uri="{FF2B5EF4-FFF2-40B4-BE49-F238E27FC236}">
                    <a16:creationId xmlns:a16="http://schemas.microsoft.com/office/drawing/2014/main" id="{42D973F5-1A65-78FA-2363-C11BD560E7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8" name="object 6">
                <a:extLst>
                  <a:ext uri="{FF2B5EF4-FFF2-40B4-BE49-F238E27FC236}">
                    <a16:creationId xmlns:a16="http://schemas.microsoft.com/office/drawing/2014/main" id="{7F67E293-A228-CA8F-78AD-B6ECE587AD7C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7">
                <a:extLst>
                  <a:ext uri="{FF2B5EF4-FFF2-40B4-BE49-F238E27FC236}">
                    <a16:creationId xmlns:a16="http://schemas.microsoft.com/office/drawing/2014/main" id="{B461A20D-83B1-561C-CE49-E654D3D7047A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0" name="object 8">
                <a:extLst>
                  <a:ext uri="{FF2B5EF4-FFF2-40B4-BE49-F238E27FC236}">
                    <a16:creationId xmlns:a16="http://schemas.microsoft.com/office/drawing/2014/main" id="{AB21DE3B-3427-2828-E62D-05AEAB04510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1" name="object 9">
                <a:extLst>
                  <a:ext uri="{FF2B5EF4-FFF2-40B4-BE49-F238E27FC236}">
                    <a16:creationId xmlns:a16="http://schemas.microsoft.com/office/drawing/2014/main" id="{6434501A-AFF1-5367-89FD-938001EADDF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5" name="Group 26">
              <a:extLst>
                <a:ext uri="{FF2B5EF4-FFF2-40B4-BE49-F238E27FC236}">
                  <a16:creationId xmlns:a16="http://schemas.microsoft.com/office/drawing/2014/main" id="{9302AD1E-2AB2-ACE3-2268-65A25B72181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6" name="object 2">
                <a:extLst>
                  <a:ext uri="{FF2B5EF4-FFF2-40B4-BE49-F238E27FC236}">
                    <a16:creationId xmlns:a16="http://schemas.microsoft.com/office/drawing/2014/main" id="{D7BA0801-1556-C23B-23F7-1484CD1771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" name="object 3">
                <a:extLst>
                  <a:ext uri="{FF2B5EF4-FFF2-40B4-BE49-F238E27FC236}">
                    <a16:creationId xmlns:a16="http://schemas.microsoft.com/office/drawing/2014/main" id="{FB9B6883-6B33-E1AD-280B-441D13BEA64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8" name="object 4">
                <a:extLst>
                  <a:ext uri="{FF2B5EF4-FFF2-40B4-BE49-F238E27FC236}">
                    <a16:creationId xmlns:a16="http://schemas.microsoft.com/office/drawing/2014/main" id="{A8DD3CBF-CEDF-BA2F-C26B-1682CEC1464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9" name="object 5">
                <a:extLst>
                  <a:ext uri="{FF2B5EF4-FFF2-40B4-BE49-F238E27FC236}">
                    <a16:creationId xmlns:a16="http://schemas.microsoft.com/office/drawing/2014/main" id="{61D36165-A35D-FB58-8A7E-8BD6141396D1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0" name="object 6">
                <a:extLst>
                  <a:ext uri="{FF2B5EF4-FFF2-40B4-BE49-F238E27FC236}">
                    <a16:creationId xmlns:a16="http://schemas.microsoft.com/office/drawing/2014/main" id="{332A87C2-C66F-7B29-6CC9-E3ABA34A0A19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7">
                <a:extLst>
                  <a:ext uri="{FF2B5EF4-FFF2-40B4-BE49-F238E27FC236}">
                    <a16:creationId xmlns:a16="http://schemas.microsoft.com/office/drawing/2014/main" id="{2C39651C-DD5A-6FE4-DF8E-8BC8C59E5AA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2" name="object 8">
                <a:extLst>
                  <a:ext uri="{FF2B5EF4-FFF2-40B4-BE49-F238E27FC236}">
                    <a16:creationId xmlns:a16="http://schemas.microsoft.com/office/drawing/2014/main" id="{08DBA522-858B-F172-38B3-1BFECF108800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3" name="object 9">
                <a:extLst>
                  <a:ext uri="{FF2B5EF4-FFF2-40B4-BE49-F238E27FC236}">
                    <a16:creationId xmlns:a16="http://schemas.microsoft.com/office/drawing/2014/main" id="{28DE2753-8658-1649-FD43-9D0623D501DE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2882863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77A1D3F9-5B4C-73B1-7B0C-32F071867598}"/>
              </a:ext>
            </a:extLst>
          </p:cNvPr>
          <p:cNvSpPr/>
          <p:nvPr userDrawn="1"/>
        </p:nvSpPr>
        <p:spPr>
          <a:xfrm>
            <a:off x="6350000" y="0"/>
            <a:ext cx="27940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419860"/>
            <a:ext cx="576646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4" name="Group 24">
            <a:extLst>
              <a:ext uri="{FF2B5EF4-FFF2-40B4-BE49-F238E27FC236}">
                <a16:creationId xmlns:a16="http://schemas.microsoft.com/office/drawing/2014/main" id="{7E05197A-A61C-E6F7-79E9-0C65B51D6D4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5" name="Group 25">
              <a:extLst>
                <a:ext uri="{FF2B5EF4-FFF2-40B4-BE49-F238E27FC236}">
                  <a16:creationId xmlns:a16="http://schemas.microsoft.com/office/drawing/2014/main" id="{5A72FE3E-757E-384F-4F9E-CC059BA9B45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5" name="object 2">
                <a:extLst>
                  <a:ext uri="{FF2B5EF4-FFF2-40B4-BE49-F238E27FC236}">
                    <a16:creationId xmlns:a16="http://schemas.microsoft.com/office/drawing/2014/main" id="{F494254B-2D8C-9D84-D403-85AB2315B38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6" name="object 3">
                <a:extLst>
                  <a:ext uri="{FF2B5EF4-FFF2-40B4-BE49-F238E27FC236}">
                    <a16:creationId xmlns:a16="http://schemas.microsoft.com/office/drawing/2014/main" id="{583140E6-3E73-98DC-0A8C-62195A2FF29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7" name="object 4">
                <a:extLst>
                  <a:ext uri="{FF2B5EF4-FFF2-40B4-BE49-F238E27FC236}">
                    <a16:creationId xmlns:a16="http://schemas.microsoft.com/office/drawing/2014/main" id="{C1A374E6-5CF6-70CC-95B8-60092D34326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8" name="object 5">
                <a:extLst>
                  <a:ext uri="{FF2B5EF4-FFF2-40B4-BE49-F238E27FC236}">
                    <a16:creationId xmlns:a16="http://schemas.microsoft.com/office/drawing/2014/main" id="{FBD3C4B1-EE0D-78E0-19D4-466E92AFFDFD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6">
                <a:extLst>
                  <a:ext uri="{FF2B5EF4-FFF2-40B4-BE49-F238E27FC236}">
                    <a16:creationId xmlns:a16="http://schemas.microsoft.com/office/drawing/2014/main" id="{E0CF150A-0EBF-6898-9B27-DFDCAE99198C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0" name="object 7">
                <a:extLst>
                  <a:ext uri="{FF2B5EF4-FFF2-40B4-BE49-F238E27FC236}">
                    <a16:creationId xmlns:a16="http://schemas.microsoft.com/office/drawing/2014/main" id="{842709FA-D3C9-3291-48DD-81137750B58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1" name="object 8">
                <a:extLst>
                  <a:ext uri="{FF2B5EF4-FFF2-40B4-BE49-F238E27FC236}">
                    <a16:creationId xmlns:a16="http://schemas.microsoft.com/office/drawing/2014/main" id="{6FBB3492-3352-5497-02EB-95E134974E5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2" name="object 9">
                <a:extLst>
                  <a:ext uri="{FF2B5EF4-FFF2-40B4-BE49-F238E27FC236}">
                    <a16:creationId xmlns:a16="http://schemas.microsoft.com/office/drawing/2014/main" id="{0B541AF6-0C68-A0C7-FDAE-BC4D567B492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" name="Group 26">
              <a:extLst>
                <a:ext uri="{FF2B5EF4-FFF2-40B4-BE49-F238E27FC236}">
                  <a16:creationId xmlns:a16="http://schemas.microsoft.com/office/drawing/2014/main" id="{9B84A4B7-E2E6-7984-BAFE-A392A76211B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7" name="object 2">
                <a:extLst>
                  <a:ext uri="{FF2B5EF4-FFF2-40B4-BE49-F238E27FC236}">
                    <a16:creationId xmlns:a16="http://schemas.microsoft.com/office/drawing/2014/main" id="{8A3AC262-DA49-0922-9215-742283AA50C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8" name="object 3">
                <a:extLst>
                  <a:ext uri="{FF2B5EF4-FFF2-40B4-BE49-F238E27FC236}">
                    <a16:creationId xmlns:a16="http://schemas.microsoft.com/office/drawing/2014/main" id="{B9367B01-B591-8DAB-ABAC-5178015612F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9" name="object 4">
                <a:extLst>
                  <a:ext uri="{FF2B5EF4-FFF2-40B4-BE49-F238E27FC236}">
                    <a16:creationId xmlns:a16="http://schemas.microsoft.com/office/drawing/2014/main" id="{803FEA04-3B34-0A68-8EAA-411F811646E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0" name="object 5">
                <a:extLst>
                  <a:ext uri="{FF2B5EF4-FFF2-40B4-BE49-F238E27FC236}">
                    <a16:creationId xmlns:a16="http://schemas.microsoft.com/office/drawing/2014/main" id="{C0420BC5-05CC-1E2D-2BFB-DD752F28029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6">
                <a:extLst>
                  <a:ext uri="{FF2B5EF4-FFF2-40B4-BE49-F238E27FC236}">
                    <a16:creationId xmlns:a16="http://schemas.microsoft.com/office/drawing/2014/main" id="{7E0A866F-DC38-FA25-AF89-034A128F5A7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2" name="object 7">
                <a:extLst>
                  <a:ext uri="{FF2B5EF4-FFF2-40B4-BE49-F238E27FC236}">
                    <a16:creationId xmlns:a16="http://schemas.microsoft.com/office/drawing/2014/main" id="{09926110-6442-AEBB-38C6-FFDB8F56B6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3" name="object 8">
                <a:extLst>
                  <a:ext uri="{FF2B5EF4-FFF2-40B4-BE49-F238E27FC236}">
                    <a16:creationId xmlns:a16="http://schemas.microsoft.com/office/drawing/2014/main" id="{303EFEBE-C5C7-859D-9A11-91AB3C1BED1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4" name="object 9">
                <a:extLst>
                  <a:ext uri="{FF2B5EF4-FFF2-40B4-BE49-F238E27FC236}">
                    <a16:creationId xmlns:a16="http://schemas.microsoft.com/office/drawing/2014/main" id="{B95EC4A5-87F4-16CD-40B3-6CB72C3D8C9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38124028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414083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140124653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Footer">
    <p:bg>
      <p:bgPr>
        <a:solidFill>
          <a:srgbClr val="E6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" name="object 3">
            <a:extLst>
              <a:ext uri="{FF2B5EF4-FFF2-40B4-BE49-F238E27FC236}">
                <a16:creationId xmlns:a16="http://schemas.microsoft.com/office/drawing/2014/main" id="{A07136A0-E8C3-9A42-9CFE-AFF68CF1D9E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6FA38E-D914-0B4F-A654-E0B5DF7FDFD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D743D1EB-3A89-5547-998E-FCD08AC07295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1414463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lang="en-US" b="0" i="0" u="none" strike="noStrike" smtClean="0">
                <a:effectLst/>
                <a:latin typeface="+mj-lt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1/3 points. Please place your text here and insert the icon above.</a:t>
            </a:r>
          </a:p>
        </p:txBody>
      </p:sp>
    </p:spTree>
    <p:extLst>
      <p:ext uri="{BB962C8B-B14F-4D97-AF65-F5344CB8AC3E}">
        <p14:creationId xmlns:p14="http://schemas.microsoft.com/office/powerpoint/2010/main" val="374444416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72C4B3B8-5DC8-4399-ADF8-5759BC2AA5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Нижний колонтитул 2">
            <a:extLst>
              <a:ext uri="{FF2B5EF4-FFF2-40B4-BE49-F238E27FC236}">
                <a16:creationId xmlns:a16="http://schemas.microsoft.com/office/drawing/2014/main" id="{30A4F18C-78C2-4428-815F-7891E78F63D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0A117C1-026C-4D97-A0DF-812995BC85E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86B9C5C9-860D-A248-8A59-A976BD8EEA31}" type="slidenum">
              <a:rPr lang="x-none" smtClean="0"/>
              <a:pPr/>
              <a:t>‹#›</a:t>
            </a:fld>
            <a:endParaRPr lang="x-none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2753673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3">
            <a:extLst>
              <a:ext uri="{FF2B5EF4-FFF2-40B4-BE49-F238E27FC236}">
                <a16:creationId xmlns:a16="http://schemas.microsoft.com/office/drawing/2014/main" id="{4778E87C-DDDE-7844-971B-1A759E0F6CC2}"/>
              </a:ext>
            </a:extLst>
          </p:cNvPr>
          <p:cNvSpPr/>
          <p:nvPr userDrawn="1"/>
        </p:nvSpPr>
        <p:spPr>
          <a:xfrm>
            <a:off x="3599471" y="0"/>
            <a:ext cx="5544622" cy="5143500"/>
          </a:xfrm>
          <a:custGeom>
            <a:avLst/>
            <a:gdLst/>
            <a:ahLst/>
            <a:cxnLst/>
            <a:rect l="l" t="t" r="r" b="b"/>
            <a:pathLst>
              <a:path w="9857105" h="9144000">
                <a:moveTo>
                  <a:pt x="9856939" y="0"/>
                </a:moveTo>
                <a:lnTo>
                  <a:pt x="0" y="0"/>
                </a:lnTo>
                <a:lnTo>
                  <a:pt x="0" y="9144000"/>
                </a:lnTo>
                <a:lnTo>
                  <a:pt x="9856939" y="9144000"/>
                </a:lnTo>
                <a:lnTo>
                  <a:pt x="9856939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919F400-F6CA-6C40-870B-C2AED8D6FC13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15" name="object 2">
              <a:extLst>
                <a:ext uri="{FF2B5EF4-FFF2-40B4-BE49-F238E27FC236}">
                  <a16:creationId xmlns:a16="http://schemas.microsoft.com/office/drawing/2014/main" id="{946B7B46-4F82-6A4C-AA7A-77D9BF1A2FD2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6" name="object 3">
              <a:extLst>
                <a:ext uri="{FF2B5EF4-FFF2-40B4-BE49-F238E27FC236}">
                  <a16:creationId xmlns:a16="http://schemas.microsoft.com/office/drawing/2014/main" id="{406816A9-D5BF-914D-95BB-ADB495F5DDDC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7" name="object 4">
              <a:extLst>
                <a:ext uri="{FF2B5EF4-FFF2-40B4-BE49-F238E27FC236}">
                  <a16:creationId xmlns:a16="http://schemas.microsoft.com/office/drawing/2014/main" id="{A85EB2D9-93FE-584B-A10A-A499CE7D92C6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8" name="object 5">
              <a:extLst>
                <a:ext uri="{FF2B5EF4-FFF2-40B4-BE49-F238E27FC236}">
                  <a16:creationId xmlns:a16="http://schemas.microsoft.com/office/drawing/2014/main" id="{47DAC4DD-F618-694B-A777-2F3D2DD1160F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6">
              <a:extLst>
                <a:ext uri="{FF2B5EF4-FFF2-40B4-BE49-F238E27FC236}">
                  <a16:creationId xmlns:a16="http://schemas.microsoft.com/office/drawing/2014/main" id="{BF06CB0E-BA38-264E-AD45-A02A5F23E94A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3" name="object 7">
              <a:extLst>
                <a:ext uri="{FF2B5EF4-FFF2-40B4-BE49-F238E27FC236}">
                  <a16:creationId xmlns:a16="http://schemas.microsoft.com/office/drawing/2014/main" id="{481E2DB2-75F1-7543-B287-ACC9B5372F09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24" name="object 8">
              <a:extLst>
                <a:ext uri="{FF2B5EF4-FFF2-40B4-BE49-F238E27FC236}">
                  <a16:creationId xmlns:a16="http://schemas.microsoft.com/office/drawing/2014/main" id="{30633F97-29A3-004E-8CDD-8DB3CD10C0FC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5" name="object 9">
              <a:extLst>
                <a:ext uri="{FF2B5EF4-FFF2-40B4-BE49-F238E27FC236}">
                  <a16:creationId xmlns:a16="http://schemas.microsoft.com/office/drawing/2014/main" id="{EEFE291A-1319-7645-9056-D2354AE29285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</p:spTree>
    <p:extLst>
      <p:ext uri="{BB962C8B-B14F-4D97-AF65-F5344CB8AC3E}">
        <p14:creationId xmlns:p14="http://schemas.microsoft.com/office/powerpoint/2010/main" val="3469123400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d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object 4">
            <a:extLst>
              <a:ext uri="{FF2B5EF4-FFF2-40B4-BE49-F238E27FC236}">
                <a16:creationId xmlns:a16="http://schemas.microsoft.com/office/drawing/2014/main" id="{816E2711-8C85-724E-BF65-AB1219E8E11B}"/>
              </a:ext>
            </a:extLst>
          </p:cNvPr>
          <p:cNvSpPr/>
          <p:nvPr userDrawn="1"/>
        </p:nvSpPr>
        <p:spPr>
          <a:xfrm>
            <a:off x="-80909" y="-86688"/>
            <a:ext cx="9224909" cy="5234227"/>
          </a:xfrm>
          <a:custGeom>
            <a:avLst/>
            <a:gdLst/>
            <a:ahLst/>
            <a:cxnLst/>
            <a:rect l="l" t="t" r="r" b="b"/>
            <a:pathLst>
              <a:path w="16256000" h="9144000">
                <a:moveTo>
                  <a:pt x="16256000" y="0"/>
                </a:moveTo>
                <a:lnTo>
                  <a:pt x="0" y="0"/>
                </a:lnTo>
                <a:lnTo>
                  <a:pt x="0" y="9144000"/>
                </a:lnTo>
                <a:lnTo>
                  <a:pt x="16256000" y="914400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1">
              <a:alpha val="40000"/>
            </a:schemeClr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CC608B1-817E-BC4F-A7E3-35D5729F95F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4A35B641-B9F3-9A44-8798-581520745E5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3E8E0C23-36F3-B34D-8F8D-39530D91271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C112ADC8-17D1-114E-B0E9-9F06A4AEAC3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70C3FFB3-C0DD-F04D-B2B0-DBA3D6C4C99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235066A2-9212-0A41-BFDA-FE452A3BF62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6">
                <a:extLst>
                  <a:ext uri="{FF2B5EF4-FFF2-40B4-BE49-F238E27FC236}">
                    <a16:creationId xmlns:a16="http://schemas.microsoft.com/office/drawing/2014/main" id="{4BC4FC2C-A29A-B447-8226-E07C70704056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7">
                <a:extLst>
                  <a:ext uri="{FF2B5EF4-FFF2-40B4-BE49-F238E27FC236}">
                    <a16:creationId xmlns:a16="http://schemas.microsoft.com/office/drawing/2014/main" id="{E43EFC86-E25D-9744-9A39-2E7C4B0C0D80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808D237E-43A6-184F-BAF1-D367B2A30B3F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9">
                <a:extLst>
                  <a:ext uri="{FF2B5EF4-FFF2-40B4-BE49-F238E27FC236}">
                    <a16:creationId xmlns:a16="http://schemas.microsoft.com/office/drawing/2014/main" id="{BDCF7510-1AE3-5445-9915-7589FEE19867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3ECB9905-5F83-6A44-90C7-F019213B8FF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6" name="object 2">
                <a:extLst>
                  <a:ext uri="{FF2B5EF4-FFF2-40B4-BE49-F238E27FC236}">
                    <a16:creationId xmlns:a16="http://schemas.microsoft.com/office/drawing/2014/main" id="{6B3BB881-5E5F-4B47-B8C0-113B71CCED7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7" name="object 3">
                <a:extLst>
                  <a:ext uri="{FF2B5EF4-FFF2-40B4-BE49-F238E27FC236}">
                    <a16:creationId xmlns:a16="http://schemas.microsoft.com/office/drawing/2014/main" id="{87BEEB73-9AB4-984B-8186-BA2C2534A20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8" name="object 4">
                <a:extLst>
                  <a:ext uri="{FF2B5EF4-FFF2-40B4-BE49-F238E27FC236}">
                    <a16:creationId xmlns:a16="http://schemas.microsoft.com/office/drawing/2014/main" id="{162E019C-6637-2945-9A3E-55917E188EE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5">
                <a:extLst>
                  <a:ext uri="{FF2B5EF4-FFF2-40B4-BE49-F238E27FC236}">
                    <a16:creationId xmlns:a16="http://schemas.microsoft.com/office/drawing/2014/main" id="{27242929-D758-1141-B7A2-7DA959E7ECE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0" name="object 6">
                <a:extLst>
                  <a:ext uri="{FF2B5EF4-FFF2-40B4-BE49-F238E27FC236}">
                    <a16:creationId xmlns:a16="http://schemas.microsoft.com/office/drawing/2014/main" id="{359FE17E-14C1-7944-8DCA-8EC12BD747E0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7">
                <a:extLst>
                  <a:ext uri="{FF2B5EF4-FFF2-40B4-BE49-F238E27FC236}">
                    <a16:creationId xmlns:a16="http://schemas.microsoft.com/office/drawing/2014/main" id="{704404A2-C5AB-AC4E-B1D9-F628C0F3A6F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2" name="object 8">
                <a:extLst>
                  <a:ext uri="{FF2B5EF4-FFF2-40B4-BE49-F238E27FC236}">
                    <a16:creationId xmlns:a16="http://schemas.microsoft.com/office/drawing/2014/main" id="{4A2A9F4F-2DDB-B740-8BA9-2809ABEE457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9">
                <a:extLst>
                  <a:ext uri="{FF2B5EF4-FFF2-40B4-BE49-F238E27FC236}">
                    <a16:creationId xmlns:a16="http://schemas.microsoft.com/office/drawing/2014/main" id="{62D18C08-4AC6-CA42-AAFF-CB08173EF3F0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97265311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7813B94B-2624-0747-840B-17D2D9FF200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582401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DDA93CCE-C4A6-B64A-96EF-F6A0AA08F34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15275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lang="en-US" b="0" i="0" u="none" strike="noStrike" smtClean="0">
                <a:effectLst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1/3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82401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2/3 points. Please place your text here and insert the icon above.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9645292-B217-1A4D-86A4-84926A767C7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915276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3/3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2BB0D508-A72E-D949-B5B2-F7E2CCE9111F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8F2B1F33-3EF5-BC43-BFAA-3810CFE39A5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84247260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1/4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2/4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4700573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00574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3/4 points. Please place your text here and insert the icon above.</a:t>
            </a:r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6922294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2294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4/4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7052EE93-026B-0D46-A430-4C4DAAB6C5D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9" name="object 3">
            <a:extLst>
              <a:ext uri="{FF2B5EF4-FFF2-40B4-BE49-F238E27FC236}">
                <a16:creationId xmlns:a16="http://schemas.microsoft.com/office/drawing/2014/main" id="{F19DC65E-AEE2-3E4A-B008-DB794F87A5E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 Placeholder 3">
            <a:extLst>
              <a:ext uri="{FF2B5EF4-FFF2-40B4-BE49-F238E27FC236}">
                <a16:creationId xmlns:a16="http://schemas.microsoft.com/office/drawing/2014/main" id="{5CEDFCD2-729B-274A-8A82-89DB262668F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88594448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5-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7813B94B-2624-0747-840B-17D2D9FF200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58240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DDA93CCE-C4A6-B64A-96EF-F6A0AA08F34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15275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1/6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82401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2/6 points. Please place your text here and insert the icon above.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9645292-B217-1A4D-86A4-84926A767C7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915276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3/6 points. Please place your text here and insert the icon above.</a:t>
            </a:r>
          </a:p>
        </p:txBody>
      </p:sp>
      <p:sp>
        <p:nvSpPr>
          <p:cNvPr id="37" name="Picture Placeholder 13">
            <a:extLst>
              <a:ext uri="{FF2B5EF4-FFF2-40B4-BE49-F238E27FC236}">
                <a16:creationId xmlns:a16="http://schemas.microsoft.com/office/drawing/2014/main" id="{00042FE0-AA89-0645-A96E-2DC940A82817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9521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4F1A6CFE-0B19-584B-BD8B-4E9827E05AC6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3582401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Picture Placeholder 13">
            <a:extLst>
              <a:ext uri="{FF2B5EF4-FFF2-40B4-BE49-F238E27FC236}">
                <a16:creationId xmlns:a16="http://schemas.microsoft.com/office/drawing/2014/main" id="{5CCEEFA6-97FC-8643-BD86-BD80D77603FE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915275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50B69793-EAC9-2B41-8AEA-A2380AFD892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49522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4/6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CA69741B-6E58-DB46-8812-624262A4D4F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582401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5/6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DA08EF7F-747E-5B4B-B10C-49F0FDBB3F9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15276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66/6 points. Please place your text here and insert the icon above.</a:t>
            </a:r>
          </a:p>
        </p:txBody>
      </p: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0A7E3CFE-0784-8C47-B3C5-964F5407DDF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56CDBDBF-2F52-CD45-ABC0-22B25470079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75852978-194B-90A0-D749-A6D2E1976585}"/>
              </a:ext>
            </a:extLst>
          </p:cNvPr>
          <p:cNvSpPr/>
          <p:nvPr userDrawn="1"/>
        </p:nvSpPr>
        <p:spPr>
          <a:xfrm>
            <a:off x="0" y="0"/>
            <a:ext cx="67318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30753250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7-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1/8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4700573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00574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6922294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2294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05F0F341-CE1E-0F4E-B419-DE19EFF18986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49521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F6900C80-6EDE-D64D-A171-3E7E454BA4E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49522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5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2" name="Picture Placeholder 13">
            <a:extLst>
              <a:ext uri="{FF2B5EF4-FFF2-40B4-BE49-F238E27FC236}">
                <a16:creationId xmlns:a16="http://schemas.microsoft.com/office/drawing/2014/main" id="{BDD56C85-835D-9544-B5CC-6EFAACBEF793}"/>
              </a:ext>
            </a:extLst>
          </p:cNvPr>
          <p:cNvSpPr>
            <a:spLocks noGrp="1"/>
          </p:cNvSpPr>
          <p:nvPr>
            <p:ph type="pic" sz="quarter" idx="32" hasCustomPrompt="1"/>
          </p:nvPr>
        </p:nvSpPr>
        <p:spPr>
          <a:xfrm>
            <a:off x="2478867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0EF2256A-212D-E449-901B-4779387ECE0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478867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6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4" name="Picture Placeholder 13">
            <a:extLst>
              <a:ext uri="{FF2B5EF4-FFF2-40B4-BE49-F238E27FC236}">
                <a16:creationId xmlns:a16="http://schemas.microsoft.com/office/drawing/2014/main" id="{DAFA63FE-B015-B74E-B057-D25245F8E03C}"/>
              </a:ext>
            </a:extLst>
          </p:cNvPr>
          <p:cNvSpPr>
            <a:spLocks noGrp="1"/>
          </p:cNvSpPr>
          <p:nvPr>
            <p:ph type="pic" sz="quarter" idx="34" hasCustomPrompt="1"/>
          </p:nvPr>
        </p:nvSpPr>
        <p:spPr>
          <a:xfrm>
            <a:off x="4700573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4CF63BDB-A7C7-D847-84E7-40C6F611C37E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700574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7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6" name="Picture Placeholder 13">
            <a:extLst>
              <a:ext uri="{FF2B5EF4-FFF2-40B4-BE49-F238E27FC236}">
                <a16:creationId xmlns:a16="http://schemas.microsoft.com/office/drawing/2014/main" id="{45FA6506-BD7B-8347-8742-0D224CDC2C1F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6922294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7" name="Text Placeholder 2">
            <a:extLst>
              <a:ext uri="{FF2B5EF4-FFF2-40B4-BE49-F238E27FC236}">
                <a16:creationId xmlns:a16="http://schemas.microsoft.com/office/drawing/2014/main" id="{2FB782C4-CFEE-1049-BB37-CB2E72BF6C3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922294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8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3A9BAE20-354C-5D4A-A31D-987054EFBB2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4567129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3-4 +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250017" y="29894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0017" y="3703321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2471737" y="29894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38" y="3703321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3A9BAE20-354C-5D4A-A31D-987054EFBB2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234440"/>
            <a:ext cx="4452584" cy="3246756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</p:spTree>
    <p:extLst>
      <p:ext uri="{BB962C8B-B14F-4D97-AF65-F5344CB8AC3E}">
        <p14:creationId xmlns:p14="http://schemas.microsoft.com/office/powerpoint/2010/main" val="2306240914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3-4 +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1357" y="166702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1358" y="2380878"/>
            <a:ext cx="1863083" cy="58059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0703" y="166702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0703" y="2380878"/>
            <a:ext cx="1863083" cy="58059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250017" y="3184412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0017" y="3898267"/>
            <a:ext cx="1863083" cy="58292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2471737" y="3184412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38" y="3898267"/>
            <a:ext cx="1863083" cy="58292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20089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</p:spTree>
    <p:extLst>
      <p:ext uri="{BB962C8B-B14F-4D97-AF65-F5344CB8AC3E}">
        <p14:creationId xmlns:p14="http://schemas.microsoft.com/office/powerpoint/2010/main" val="1945878856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2" y="1714500"/>
            <a:ext cx="4075305" cy="295751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013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19978829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2" y="1714500"/>
            <a:ext cx="4075305" cy="295751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013" b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019489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C9A9DF43-5743-1143-A50E-85C8E2BE55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2233" y="455692"/>
            <a:ext cx="5992416" cy="2156222"/>
          </a:xfrm>
          <a:prstGeom prst="rect">
            <a:avLst/>
          </a:prstGeom>
        </p:spPr>
        <p:txBody>
          <a:bodyPr lIns="90000"/>
          <a:lstStyle>
            <a:lvl1pPr marL="11906" indent="-11906">
              <a:buNone/>
              <a:tabLst/>
              <a:defRPr sz="2700" b="1" i="0">
                <a:solidFill>
                  <a:schemeClr val="bg1"/>
                </a:solidFill>
                <a:latin typeface="Raleway" pitchFamily="2" charset="77"/>
              </a:defRPr>
            </a:lvl1pPr>
            <a:lvl2pPr>
              <a:defRPr b="0" i="0">
                <a:latin typeface="Raleway Medium" pitchFamily="2" charset="77"/>
              </a:defRPr>
            </a:lvl2pPr>
            <a:lvl3pPr>
              <a:defRPr b="0" i="0">
                <a:latin typeface="Raleway Medium" pitchFamily="2" charset="77"/>
              </a:defRPr>
            </a:lvl3pPr>
            <a:lvl4pPr>
              <a:defRPr b="0" i="0">
                <a:latin typeface="Raleway Medium" pitchFamily="2" charset="77"/>
              </a:defRPr>
            </a:lvl4pPr>
            <a:lvl5pPr>
              <a:defRPr b="0" i="0">
                <a:latin typeface="Raleway Medium" pitchFamily="2" charset="77"/>
              </a:defRPr>
            </a:lvl5pPr>
          </a:lstStyle>
          <a:p>
            <a:pPr lvl="0"/>
            <a:r>
              <a:rPr lang="ru-RU" dirty="0"/>
              <a:t>Текст </a:t>
            </a:r>
            <a:endParaRPr lang="x-non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D84DD2-F77A-F54C-B426-9534E37655CC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  <a:endParaRPr lang="ru-RU" dirty="0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0EF43A93-99E0-4E45-AAA3-9724AC17D39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6B9C5C9-860D-A248-8A59-A976BD8EEA31}" type="slidenum">
              <a:rPr lang="x-none" smtClean="0"/>
              <a:pPr/>
              <a:t>‹#›</a:t>
            </a:fld>
            <a:endParaRPr lang="x-none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2681827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0" y="1"/>
            <a:ext cx="9144000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67318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313519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4872F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1" y="1678420"/>
            <a:ext cx="4313518" cy="317182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Font typeface="Wingdings" pitchFamily="2" charset="2"/>
              <a:buNone/>
              <a:defRPr sz="12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grpSp>
        <p:nvGrpSpPr>
          <p:cNvPr id="6" name="Group 11">
            <a:extLst>
              <a:ext uri="{FF2B5EF4-FFF2-40B4-BE49-F238E27FC236}">
                <a16:creationId xmlns:a16="http://schemas.microsoft.com/office/drawing/2014/main" id="{4E9C2D86-1475-8A0F-3D6F-1D2F4B1874FA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7" name="object 2">
              <a:extLst>
                <a:ext uri="{FF2B5EF4-FFF2-40B4-BE49-F238E27FC236}">
                  <a16:creationId xmlns:a16="http://schemas.microsoft.com/office/drawing/2014/main" id="{41ACE15F-7112-3574-1BA0-8B931714311E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8" name="object 3">
              <a:extLst>
                <a:ext uri="{FF2B5EF4-FFF2-40B4-BE49-F238E27FC236}">
                  <a16:creationId xmlns:a16="http://schemas.microsoft.com/office/drawing/2014/main" id="{1314D4AD-CE69-7AF5-9F7C-85A06C34A4BD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9" name="object 4">
              <a:extLst>
                <a:ext uri="{FF2B5EF4-FFF2-40B4-BE49-F238E27FC236}">
                  <a16:creationId xmlns:a16="http://schemas.microsoft.com/office/drawing/2014/main" id="{1BBF02F9-DF73-24CF-A14F-1D76351E6E97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0" name="object 5">
              <a:extLst>
                <a:ext uri="{FF2B5EF4-FFF2-40B4-BE49-F238E27FC236}">
                  <a16:creationId xmlns:a16="http://schemas.microsoft.com/office/drawing/2014/main" id="{4D1CF42C-C579-0E8F-7FC1-DD70DE058820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1" name="object 6">
              <a:extLst>
                <a:ext uri="{FF2B5EF4-FFF2-40B4-BE49-F238E27FC236}">
                  <a16:creationId xmlns:a16="http://schemas.microsoft.com/office/drawing/2014/main" id="{A684BC84-22CD-E916-D55A-7E0BE6824089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2" name="object 7">
              <a:extLst>
                <a:ext uri="{FF2B5EF4-FFF2-40B4-BE49-F238E27FC236}">
                  <a16:creationId xmlns:a16="http://schemas.microsoft.com/office/drawing/2014/main" id="{A31FB995-B875-2447-F58F-7B4FCF979B29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14" name="object 8">
              <a:extLst>
                <a:ext uri="{FF2B5EF4-FFF2-40B4-BE49-F238E27FC236}">
                  <a16:creationId xmlns:a16="http://schemas.microsoft.com/office/drawing/2014/main" id="{FE85F55B-7259-8955-FF56-9CC1DC0E721F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5" name="object 9">
              <a:extLst>
                <a:ext uri="{FF2B5EF4-FFF2-40B4-BE49-F238E27FC236}">
                  <a16:creationId xmlns:a16="http://schemas.microsoft.com/office/drawing/2014/main" id="{774958BD-2B2C-C0DF-1020-55A720BA8013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</p:spTree>
    <p:extLst>
      <p:ext uri="{BB962C8B-B14F-4D97-AF65-F5344CB8AC3E}">
        <p14:creationId xmlns:p14="http://schemas.microsoft.com/office/powerpoint/2010/main" val="832428566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424153"/>
            <a:ext cx="4075305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333355184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26289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2230719" cy="244792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320687012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by pages 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Picture Placeholder 13">
            <a:extLst>
              <a:ext uri="{FF2B5EF4-FFF2-40B4-BE49-F238E27FC236}">
                <a16:creationId xmlns:a16="http://schemas.microsoft.com/office/drawing/2014/main" id="{45FA6506-BD7B-8347-8742-0D224CDC2C1F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1110853" y="1285875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E7772416-9E61-FC4F-9225-68ABBB8579B3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58481" y="128587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34" name="Text Placeholder 2">
            <a:extLst>
              <a:ext uri="{FF2B5EF4-FFF2-40B4-BE49-F238E27FC236}">
                <a16:creationId xmlns:a16="http://schemas.microsoft.com/office/drawing/2014/main" id="{5E069996-C33B-8A42-89A5-7E4748716340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471723" y="3238746"/>
            <a:ext cx="6413795" cy="120102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2" name="Picture Placeholder 13">
            <a:extLst>
              <a:ext uri="{FF2B5EF4-FFF2-40B4-BE49-F238E27FC236}">
                <a16:creationId xmlns:a16="http://schemas.microsoft.com/office/drawing/2014/main" id="{44895DDF-6B94-B34C-9F58-9D5C503CDE0E}"/>
              </a:ext>
            </a:extLst>
          </p:cNvPr>
          <p:cNvSpPr>
            <a:spLocks noGrp="1"/>
          </p:cNvSpPr>
          <p:nvPr>
            <p:ph type="pic" sz="quarter" idx="40" hasCustomPrompt="1"/>
          </p:nvPr>
        </p:nvSpPr>
        <p:spPr>
          <a:xfrm>
            <a:off x="1110853" y="3238747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6989589F-4AB0-994F-8551-0241B0C8BD07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258481" y="3238746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B483956F-D0E1-004C-B295-296CC69DC7E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23" y="1285875"/>
            <a:ext cx="6413795" cy="120102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5F7229F3-316B-4047-A995-FEE55E91FEE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6" name="object 3">
            <a:extLst>
              <a:ext uri="{FF2B5EF4-FFF2-40B4-BE49-F238E27FC236}">
                <a16:creationId xmlns:a16="http://schemas.microsoft.com/office/drawing/2014/main" id="{0FD82C07-80A8-D84E-9352-88B5FCFC0A01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BB76B739-0B82-904D-BB8C-4297C0E26F8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41468496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by pages (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6160D9A7-1BA2-2B4B-B52F-D87E6D10C2A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471723" y="128587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CAAE2C2C-D6D6-1E4A-AEA3-268CAD42B367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71723" y="250263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39" name="Picture Placeholder 13">
            <a:extLst>
              <a:ext uri="{FF2B5EF4-FFF2-40B4-BE49-F238E27FC236}">
                <a16:creationId xmlns:a16="http://schemas.microsoft.com/office/drawing/2014/main" id="{D8506668-5063-9A4B-86BA-5F972A46BB8A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1110853" y="2502636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96C42A-6C40-4D4B-BD9E-5EE1F3C0C3DD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258481" y="250263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5F408042-7CB6-0840-A315-C4675D0198AB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2471723" y="371939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6" name="Picture Placeholder 13">
            <a:extLst>
              <a:ext uri="{FF2B5EF4-FFF2-40B4-BE49-F238E27FC236}">
                <a16:creationId xmlns:a16="http://schemas.microsoft.com/office/drawing/2014/main" id="{EE1DD702-A4B3-6948-96E3-EA0CC2699364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1110853" y="3719396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70C0E38E-4448-AC4A-A05D-02EC85F0E5BF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258481" y="3719396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6A0946DC-AE09-6447-9163-DBE17E15ABF6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1110853" y="1285875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2E08A9EA-F914-7944-9381-A57F4CF07EEF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58481" y="128587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E0D8B3C1-413D-D649-AAD4-A38E49B3C16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6" name="object 3">
            <a:extLst>
              <a:ext uri="{FF2B5EF4-FFF2-40B4-BE49-F238E27FC236}">
                <a16:creationId xmlns:a16="http://schemas.microsoft.com/office/drawing/2014/main" id="{11E89F94-6033-774B-B5EC-DE1FE24B8C81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AA25B506-9437-2846-8FEC-9249F798769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98424821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2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E0D8B3C1-413D-D649-AAD4-A38E49B3C16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526E735E-C757-EC40-8C73-7D82626500B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A21C66D7-EDDE-634F-B6F7-8010B4E293EE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FAC2902-FE11-D34C-AF2D-40D06251DBDF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968C144A-8556-9A4D-8176-CD187DE9256A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945ACD61-CC68-0649-9839-5D0929E3C8B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E0EA043-7632-2741-AD5A-F2B2F1B14613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3254279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7F4F4CC5-1BEC-6F48-84ED-A2EAE5DD8841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3254279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6" name="object 3">
            <a:extLst>
              <a:ext uri="{FF2B5EF4-FFF2-40B4-BE49-F238E27FC236}">
                <a16:creationId xmlns:a16="http://schemas.microsoft.com/office/drawing/2014/main" id="{F2949A8C-D8DA-9F46-8BD9-DCE5CC088D26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B64A757-DD11-8848-A126-19A8DC6C70B3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B927E524-F177-F142-A9DC-29AD2D1573B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8" name="object 2">
                <a:extLst>
                  <a:ext uri="{FF2B5EF4-FFF2-40B4-BE49-F238E27FC236}">
                    <a16:creationId xmlns:a16="http://schemas.microsoft.com/office/drawing/2014/main" id="{9D48F404-7991-E240-ACD1-53F06A81CDA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3">
                <a:extLst>
                  <a:ext uri="{FF2B5EF4-FFF2-40B4-BE49-F238E27FC236}">
                    <a16:creationId xmlns:a16="http://schemas.microsoft.com/office/drawing/2014/main" id="{2B8A0597-384D-2D45-B8EA-C14B0D5448E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4">
                <a:extLst>
                  <a:ext uri="{FF2B5EF4-FFF2-40B4-BE49-F238E27FC236}">
                    <a16:creationId xmlns:a16="http://schemas.microsoft.com/office/drawing/2014/main" id="{2BA44CCA-C530-FD4A-A8A7-86DE9E1F7A3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5">
                <a:extLst>
                  <a:ext uri="{FF2B5EF4-FFF2-40B4-BE49-F238E27FC236}">
                    <a16:creationId xmlns:a16="http://schemas.microsoft.com/office/drawing/2014/main" id="{D4BCBDD7-53B6-4D4D-BC75-361E4C602CD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6">
                <a:extLst>
                  <a:ext uri="{FF2B5EF4-FFF2-40B4-BE49-F238E27FC236}">
                    <a16:creationId xmlns:a16="http://schemas.microsoft.com/office/drawing/2014/main" id="{15264AF5-7866-C343-B031-F218C59790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7">
                <a:extLst>
                  <a:ext uri="{FF2B5EF4-FFF2-40B4-BE49-F238E27FC236}">
                    <a16:creationId xmlns:a16="http://schemas.microsoft.com/office/drawing/2014/main" id="{35F33E29-4313-514F-9B52-82BBCB4422E6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5" name="object 8">
                <a:extLst>
                  <a:ext uri="{FF2B5EF4-FFF2-40B4-BE49-F238E27FC236}">
                    <a16:creationId xmlns:a16="http://schemas.microsoft.com/office/drawing/2014/main" id="{A276D64B-A374-A943-A335-EB89FFB18C62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6" name="object 9">
                <a:extLst>
                  <a:ext uri="{FF2B5EF4-FFF2-40B4-BE49-F238E27FC236}">
                    <a16:creationId xmlns:a16="http://schemas.microsoft.com/office/drawing/2014/main" id="{4B97345A-E839-3E44-937F-74C3534C9FB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F052505-1FEA-DD4A-AD8E-FC77C1FB3E9D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9610C50A-6608-8845-A260-18A90ED3F96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E558A86A-54E1-5942-B53F-584148D8001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4D39D586-20CC-3340-850A-BE124853FE07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6F7FBE38-2B4F-C84A-BCA6-D9F75E18A34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A899FE1C-0B42-EA4D-8E03-A66820F32FD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51D738B7-C1E6-CA4E-AB58-8DFDCC36D5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FD4F50E4-D980-954D-BC80-2AE8491E7FA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9">
                <a:extLst>
                  <a:ext uri="{FF2B5EF4-FFF2-40B4-BE49-F238E27FC236}">
                    <a16:creationId xmlns:a16="http://schemas.microsoft.com/office/drawing/2014/main" id="{5DAD8D6F-1939-8E48-94DC-C67CCAC4B74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7" name="Text Placeholder 3">
            <a:extLst>
              <a:ext uri="{FF2B5EF4-FFF2-40B4-BE49-F238E27FC236}">
                <a16:creationId xmlns:a16="http://schemas.microsoft.com/office/drawing/2014/main" id="{25E8A578-CD21-1541-BAEE-01E49E19033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45742107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3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495762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495762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Rectangle 39">
            <a:extLst>
              <a:ext uri="{FF2B5EF4-FFF2-40B4-BE49-F238E27FC236}">
                <a16:creationId xmlns:a16="http://schemas.microsoft.com/office/drawing/2014/main" id="{6209A36F-1440-A841-BF2B-9704DCCFC9B8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9F9D9BED-1DC6-574E-940F-03B321D69DD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E2C986F5-E497-D243-9B41-45A4CAFFEC4F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4" name="Text Placeholder 2">
            <a:extLst>
              <a:ext uri="{FF2B5EF4-FFF2-40B4-BE49-F238E27FC236}">
                <a16:creationId xmlns:a16="http://schemas.microsoft.com/office/drawing/2014/main" id="{E1EE31F3-9718-424F-BAA4-9BBEFC9FCC61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CA90CA4-DD82-E44E-8BBB-41B892B9195A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F2A02A65-464C-CA49-91F2-00A6883C5E57}"/>
              </a:ext>
            </a:extLst>
          </p:cNvPr>
          <p:cNvSpPr/>
          <p:nvPr userDrawn="1"/>
        </p:nvSpPr>
        <p:spPr>
          <a:xfrm>
            <a:off x="24957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object 3">
            <a:extLst>
              <a:ext uri="{FF2B5EF4-FFF2-40B4-BE49-F238E27FC236}">
                <a16:creationId xmlns:a16="http://schemas.microsoft.com/office/drawing/2014/main" id="{9C48A2EB-2DBD-D347-8172-9FA95D10042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8D3DF6DB-1F76-1A4E-8374-006DD157A6D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71F77DB-67AD-9F4F-A690-18DEB7994C9C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B674932C-674D-6D4E-BBC7-DE95FBD340C8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4" name="object 2">
                <a:extLst>
                  <a:ext uri="{FF2B5EF4-FFF2-40B4-BE49-F238E27FC236}">
                    <a16:creationId xmlns:a16="http://schemas.microsoft.com/office/drawing/2014/main" id="{BFD006A4-995C-2D40-B963-ED7C014A80B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3">
                <a:extLst>
                  <a:ext uri="{FF2B5EF4-FFF2-40B4-BE49-F238E27FC236}">
                    <a16:creationId xmlns:a16="http://schemas.microsoft.com/office/drawing/2014/main" id="{5888142E-C1E1-BE42-AD68-3BB0CBACD83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4">
                <a:extLst>
                  <a:ext uri="{FF2B5EF4-FFF2-40B4-BE49-F238E27FC236}">
                    <a16:creationId xmlns:a16="http://schemas.microsoft.com/office/drawing/2014/main" id="{4A0175A1-AFB4-1846-B957-31C481F51D5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5">
                <a:extLst>
                  <a:ext uri="{FF2B5EF4-FFF2-40B4-BE49-F238E27FC236}">
                    <a16:creationId xmlns:a16="http://schemas.microsoft.com/office/drawing/2014/main" id="{ACB01BDF-B431-4B42-B6F9-612DB87508B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6">
                <a:extLst>
                  <a:ext uri="{FF2B5EF4-FFF2-40B4-BE49-F238E27FC236}">
                    <a16:creationId xmlns:a16="http://schemas.microsoft.com/office/drawing/2014/main" id="{A74B61ED-5B19-464B-89CD-7498D1DFE9B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604EA3E4-BB3D-5843-A331-CF03164FDF6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2" name="object 8">
                <a:extLst>
                  <a:ext uri="{FF2B5EF4-FFF2-40B4-BE49-F238E27FC236}">
                    <a16:creationId xmlns:a16="http://schemas.microsoft.com/office/drawing/2014/main" id="{7F76CEDE-C8D8-414D-9CE2-E48E8D9680A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9">
                <a:extLst>
                  <a:ext uri="{FF2B5EF4-FFF2-40B4-BE49-F238E27FC236}">
                    <a16:creationId xmlns:a16="http://schemas.microsoft.com/office/drawing/2014/main" id="{188FC890-2884-A742-864A-2EB1EFA42A6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0BFCC0C9-61B9-5C41-B391-7C1F1DCA315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CBBA7AD9-764B-674A-B5C6-CEF87764DDE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F1F2BA4E-C239-0047-813A-53FFAA105A06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76A46A22-7584-384B-B15D-1E12EE0F57A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2DA1E8A2-FDFC-9247-BAB2-4333EA50CAAF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4CFB07C9-2FC6-4141-ADD4-D6CE6B51589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7">
                <a:extLst>
                  <a:ext uri="{FF2B5EF4-FFF2-40B4-BE49-F238E27FC236}">
                    <a16:creationId xmlns:a16="http://schemas.microsoft.com/office/drawing/2014/main" id="{895FEAC3-124E-294C-B131-50B1D45BA74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2" name="object 8">
                <a:extLst>
                  <a:ext uri="{FF2B5EF4-FFF2-40B4-BE49-F238E27FC236}">
                    <a16:creationId xmlns:a16="http://schemas.microsoft.com/office/drawing/2014/main" id="{63C70CC7-CE8E-9647-A03A-EE96038AE6E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9">
                <a:extLst>
                  <a:ext uri="{FF2B5EF4-FFF2-40B4-BE49-F238E27FC236}">
                    <a16:creationId xmlns:a16="http://schemas.microsoft.com/office/drawing/2014/main" id="{DFA87E3A-428E-EB46-B61C-CFA9031B5D9F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1" name="Text Placeholder 3">
            <a:extLst>
              <a:ext uri="{FF2B5EF4-FFF2-40B4-BE49-F238E27FC236}">
                <a16:creationId xmlns:a16="http://schemas.microsoft.com/office/drawing/2014/main" id="{B3F6961E-4DF8-2845-8C5A-A351F0520BF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924076865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4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1695E31E-FE94-3F4C-BBEA-0E317DAE7AC2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169F658-3F55-DF4D-90B6-E85E5B39BFC0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9" name="Text Placeholder 2">
            <a:extLst>
              <a:ext uri="{FF2B5EF4-FFF2-40B4-BE49-F238E27FC236}">
                <a16:creationId xmlns:a16="http://schemas.microsoft.com/office/drawing/2014/main" id="{B4FD9A6E-185F-0B49-8DDB-24F3F98CE9A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EABF2153-FFC4-C54B-899C-B028D514F9E7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65" name="Text Placeholder 2">
            <a:extLst>
              <a:ext uri="{FF2B5EF4-FFF2-40B4-BE49-F238E27FC236}">
                <a16:creationId xmlns:a16="http://schemas.microsoft.com/office/drawing/2014/main" id="{0FF4CAD9-6B8E-3E4E-B2F6-CF439E48D0FA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166" name="Text Placeholder 2">
            <a:extLst>
              <a:ext uri="{FF2B5EF4-FFF2-40B4-BE49-F238E27FC236}">
                <a16:creationId xmlns:a16="http://schemas.microsoft.com/office/drawing/2014/main" id="{2D16AC83-21BD-F242-BE79-21F313CBD7C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84" name="object 3">
            <a:extLst>
              <a:ext uri="{FF2B5EF4-FFF2-40B4-BE49-F238E27FC236}">
                <a16:creationId xmlns:a16="http://schemas.microsoft.com/office/drawing/2014/main" id="{081B5C0E-0DF3-7C4F-A370-2D7D86E9E23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EEAB03E-9432-A248-9169-657654AE898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CFDCE6F2-3B30-AA4C-AEA9-42BB66E9DFB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FB3513F4-816F-624B-9B9F-97C8CC19B8E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5" name="object 2">
                <a:extLst>
                  <a:ext uri="{FF2B5EF4-FFF2-40B4-BE49-F238E27FC236}">
                    <a16:creationId xmlns:a16="http://schemas.microsoft.com/office/drawing/2014/main" id="{475DE453-EF32-E741-A04E-7C9F7D72A6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3">
                <a:extLst>
                  <a:ext uri="{FF2B5EF4-FFF2-40B4-BE49-F238E27FC236}">
                    <a16:creationId xmlns:a16="http://schemas.microsoft.com/office/drawing/2014/main" id="{99B119BD-50C2-2B48-ABC8-8D7B20084C30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4">
                <a:extLst>
                  <a:ext uri="{FF2B5EF4-FFF2-40B4-BE49-F238E27FC236}">
                    <a16:creationId xmlns:a16="http://schemas.microsoft.com/office/drawing/2014/main" id="{14C6B2FD-17E3-4241-A4D5-FE18A13BE9F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5">
                <a:extLst>
                  <a:ext uri="{FF2B5EF4-FFF2-40B4-BE49-F238E27FC236}">
                    <a16:creationId xmlns:a16="http://schemas.microsoft.com/office/drawing/2014/main" id="{5C6CB435-0A6C-8941-84D7-505278A17269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6">
                <a:extLst>
                  <a:ext uri="{FF2B5EF4-FFF2-40B4-BE49-F238E27FC236}">
                    <a16:creationId xmlns:a16="http://schemas.microsoft.com/office/drawing/2014/main" id="{1A5695BE-1399-6844-B0C2-CED0665CAFA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C43B4C1D-E5C2-1A41-96CE-356DCF21CD5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1" name="object 8">
                <a:extLst>
                  <a:ext uri="{FF2B5EF4-FFF2-40B4-BE49-F238E27FC236}">
                    <a16:creationId xmlns:a16="http://schemas.microsoft.com/office/drawing/2014/main" id="{EFC7DC56-2387-044C-806A-F0090F2F686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9">
                <a:extLst>
                  <a:ext uri="{FF2B5EF4-FFF2-40B4-BE49-F238E27FC236}">
                    <a16:creationId xmlns:a16="http://schemas.microsoft.com/office/drawing/2014/main" id="{179EB605-3962-B34B-8EC0-2D4601A9A833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67A88BD-F5F0-614D-9B19-29AEA22AF66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54979313-E976-8D41-A67C-731A491F1183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1759C567-CD14-0F4A-A346-A5FAAFE0C09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4F7B1928-3FA5-1140-B507-A4277B0E1B3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395157B2-D63B-D246-B255-3B03E5589A0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5AB64CCB-0EE3-8944-8B1B-8CF6BDF8B58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AAD421DB-A03E-4D46-B3B7-8FF4F939C280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865A97F-9DF0-CA47-A0F3-4B679B4E3DE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2A6E205D-87D0-2940-9B45-7C097E42442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4" name="Text Placeholder 3">
            <a:extLst>
              <a:ext uri="{FF2B5EF4-FFF2-40B4-BE49-F238E27FC236}">
                <a16:creationId xmlns:a16="http://schemas.microsoft.com/office/drawing/2014/main" id="{88213EA3-FAE7-BF4F-8E58-B2F01492CBB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82025512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5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E5768546-62B0-0247-9585-49EF8F0A2B2E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EAD446DD-A2F2-D642-A2B3-5CA9D098EE16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2DB034F-88DC-C241-A741-B1E830DBD81F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DCF20481-7C85-6840-9919-C12475514231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EFA36349-3481-364A-AEFF-2F7985C9B7DB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7475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4EB0DE1-FFC4-8345-8551-E8122A1B80B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BBC4FE9-20E0-8C45-AE39-041FD9C1F5B1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3CA3EE4E-291B-C945-8BFE-31D9CCCBA55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163F8D03-18D4-9241-A4CA-EC9AE1A6355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4" name="object 3">
            <a:extLst>
              <a:ext uri="{FF2B5EF4-FFF2-40B4-BE49-F238E27FC236}">
                <a16:creationId xmlns:a16="http://schemas.microsoft.com/office/drawing/2014/main" id="{4A8FBA29-C272-B740-8169-7359A5C9E52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3ACF7A61-C732-5243-822C-3542831A2FE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0024D8C-994D-E046-BEE4-74B639DEE097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8AC4C9E6-0CCA-E548-80C6-BD2D698FADA9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F0B24E85-48B0-1240-BB78-9031950CD5F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709A4595-5EF7-804C-97C6-F7269EAFDE82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3A033A6A-8598-954B-876E-FC7593F299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F8AC3D2D-6BCA-9645-9CFA-3B992A720E3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6">
                <a:extLst>
                  <a:ext uri="{FF2B5EF4-FFF2-40B4-BE49-F238E27FC236}">
                    <a16:creationId xmlns:a16="http://schemas.microsoft.com/office/drawing/2014/main" id="{76D5DB7E-ECFC-7549-B75B-4F70C4AFED9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7">
                <a:extLst>
                  <a:ext uri="{FF2B5EF4-FFF2-40B4-BE49-F238E27FC236}">
                    <a16:creationId xmlns:a16="http://schemas.microsoft.com/office/drawing/2014/main" id="{7601C230-ADD4-2F42-A75A-0308CFEBC77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7" name="object 8">
                <a:extLst>
                  <a:ext uri="{FF2B5EF4-FFF2-40B4-BE49-F238E27FC236}">
                    <a16:creationId xmlns:a16="http://schemas.microsoft.com/office/drawing/2014/main" id="{A259F573-E36A-434C-91A8-9EFFA881156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9">
                <a:extLst>
                  <a:ext uri="{FF2B5EF4-FFF2-40B4-BE49-F238E27FC236}">
                    <a16:creationId xmlns:a16="http://schemas.microsoft.com/office/drawing/2014/main" id="{7EB52FA0-7E1A-9B4A-A6C2-325408536A3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F497F791-D9CE-7546-8097-8072DB13960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50" name="object 2">
                <a:extLst>
                  <a:ext uri="{FF2B5EF4-FFF2-40B4-BE49-F238E27FC236}">
                    <a16:creationId xmlns:a16="http://schemas.microsoft.com/office/drawing/2014/main" id="{47EFD6CB-57B7-8240-B1B7-3B2336628B7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3">
                <a:extLst>
                  <a:ext uri="{FF2B5EF4-FFF2-40B4-BE49-F238E27FC236}">
                    <a16:creationId xmlns:a16="http://schemas.microsoft.com/office/drawing/2014/main" id="{150E7F49-C3E8-3F4C-9F57-A97F186B447B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4">
                <a:extLst>
                  <a:ext uri="{FF2B5EF4-FFF2-40B4-BE49-F238E27FC236}">
                    <a16:creationId xmlns:a16="http://schemas.microsoft.com/office/drawing/2014/main" id="{60490534-8C85-C94A-B8A4-2B9C43BD1F57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5">
                <a:extLst>
                  <a:ext uri="{FF2B5EF4-FFF2-40B4-BE49-F238E27FC236}">
                    <a16:creationId xmlns:a16="http://schemas.microsoft.com/office/drawing/2014/main" id="{A716D8C6-CEE4-E045-91D5-8B1882883D1A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6">
                <a:extLst>
                  <a:ext uri="{FF2B5EF4-FFF2-40B4-BE49-F238E27FC236}">
                    <a16:creationId xmlns:a16="http://schemas.microsoft.com/office/drawing/2014/main" id="{1562B6E4-5793-2246-BAAB-F9A57F07A9E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7">
                <a:extLst>
                  <a:ext uri="{FF2B5EF4-FFF2-40B4-BE49-F238E27FC236}">
                    <a16:creationId xmlns:a16="http://schemas.microsoft.com/office/drawing/2014/main" id="{0DB028A6-AD67-8347-B778-9928414146B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6" name="object 8">
                <a:extLst>
                  <a:ext uri="{FF2B5EF4-FFF2-40B4-BE49-F238E27FC236}">
                    <a16:creationId xmlns:a16="http://schemas.microsoft.com/office/drawing/2014/main" id="{6EB0EB77-ACA7-EB4D-A5C8-97DA8E6141C0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9">
                <a:extLst>
                  <a:ext uri="{FF2B5EF4-FFF2-40B4-BE49-F238E27FC236}">
                    <a16:creationId xmlns:a16="http://schemas.microsoft.com/office/drawing/2014/main" id="{868A0627-0A64-DD4C-AD58-57873EDACE1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5" name="Text Placeholder 3">
            <a:extLst>
              <a:ext uri="{FF2B5EF4-FFF2-40B4-BE49-F238E27FC236}">
                <a16:creationId xmlns:a16="http://schemas.microsoft.com/office/drawing/2014/main" id="{43BE298B-8E47-2348-8F01-62C07186B55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593809621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4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692617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692617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B32DF074-81C3-EF4F-9E60-A3993784D740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03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6526E915-294E-684B-BE7B-F52612EF1F2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F7579E77-A937-7D48-8790-75D0B6676D19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512964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02</a:t>
            </a:r>
            <a:endParaRPr lang="en-US" dirty="0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73EDA239-5803-A04B-9307-4559A830BF67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512964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AA8A884-EB1E-AE4A-B113-9748A679B950}"/>
              </a:ext>
            </a:extLst>
          </p:cNvPr>
          <p:cNvSpPr/>
          <p:nvPr userDrawn="1"/>
        </p:nvSpPr>
        <p:spPr>
          <a:xfrm>
            <a:off x="251296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56ABCE1E-EF6C-7844-BC4C-DBBAF57818B7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9BE05F6B-E4AE-8242-8636-E6CBAC958B8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804EB10E-4E48-3D46-AB4B-BB837EA28AB3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0" name="Text Placeholder 2">
            <a:extLst>
              <a:ext uri="{FF2B5EF4-FFF2-40B4-BE49-F238E27FC236}">
                <a16:creationId xmlns:a16="http://schemas.microsoft.com/office/drawing/2014/main" id="{1FCEBD4B-89D0-EF48-BCA6-FC303498E7D1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166F675A-3F5F-3146-BEA1-65DEE311F30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3" name="object 3">
            <a:extLst>
              <a:ext uri="{FF2B5EF4-FFF2-40B4-BE49-F238E27FC236}">
                <a16:creationId xmlns:a16="http://schemas.microsoft.com/office/drawing/2014/main" id="{3005EE9F-4E1B-1B4F-9990-9215927C21F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CC436A18-3FF9-A543-9A34-C43E77FB250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188336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9144000" cy="5143499"/>
          </a:xfrm>
        </p:spPr>
        <p:txBody>
          <a:bodyPr/>
          <a:lstStyle/>
          <a:p>
            <a:endParaRPr lang="en-US"/>
          </a:p>
        </p:txBody>
      </p:sp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637309" y="1113781"/>
            <a:ext cx="7772400" cy="645678"/>
          </a:xfrm>
        </p:spPr>
        <p:txBody>
          <a:bodyPr/>
          <a:lstStyle>
            <a:lvl1pPr algn="ctr">
              <a:defRPr sz="2200">
                <a:solidFill>
                  <a:schemeClr val="accent4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7" name="Subtitle 2"/>
          <p:cNvSpPr>
            <a:spLocks noGrp="1"/>
          </p:cNvSpPr>
          <p:nvPr>
            <p:ph type="subTitle" idx="1"/>
          </p:nvPr>
        </p:nvSpPr>
        <p:spPr>
          <a:xfrm>
            <a:off x="637309" y="1869501"/>
            <a:ext cx="7772400" cy="769793"/>
          </a:xfrm>
        </p:spPr>
        <p:txBody>
          <a:bodyPr/>
          <a:lstStyle>
            <a:lvl1pPr marL="0" indent="0" algn="ctr">
              <a:buNone/>
              <a:defRPr/>
            </a:lvl1pPr>
            <a:lvl2pPr marL="371475" indent="0" algn="ctr">
              <a:buNone/>
              <a:defRPr/>
            </a:lvl2pPr>
            <a:lvl3pPr marL="742950" indent="0" algn="ctr">
              <a:buNone/>
              <a:defRPr/>
            </a:lvl3pPr>
            <a:lvl4pPr marL="1114425" indent="0" algn="ctr">
              <a:buNone/>
              <a:defRPr/>
            </a:lvl4pPr>
            <a:lvl5pPr marL="1485900" indent="0" algn="ctr">
              <a:buNone/>
              <a:defRPr/>
            </a:lvl5pPr>
            <a:lvl6pPr marL="1857375" indent="0" algn="ctr">
              <a:buNone/>
              <a:defRPr/>
            </a:lvl6pPr>
            <a:lvl7pPr marL="2228850" indent="0" algn="ctr">
              <a:buNone/>
              <a:defRPr/>
            </a:lvl7pPr>
            <a:lvl8pPr marL="2600325" indent="0" algn="ctr">
              <a:buNone/>
              <a:defRPr/>
            </a:lvl8pPr>
            <a:lvl9pPr marL="2971800" indent="0" algn="ctr">
              <a:buNone/>
              <a:defRPr/>
            </a:lvl9pPr>
          </a:lstStyle>
          <a:p>
            <a:r>
              <a:rPr lang="ru-RU" dirty="0"/>
              <a:t>Образец подзаголовка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000623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1195796-80AD-46B5-90AF-8D90A84AD5E5}"/>
              </a:ext>
            </a:extLst>
          </p:cNvPr>
          <p:cNvSpPr/>
          <p:nvPr userDrawn="1"/>
        </p:nvSpPr>
        <p:spPr>
          <a:xfrm>
            <a:off x="0" y="0"/>
            <a:ext cx="4572000" cy="51435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675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C9A9DF43-5743-1143-A50E-85C8E2BE55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2233" y="455692"/>
            <a:ext cx="4126467" cy="2156222"/>
          </a:xfrm>
          <a:prstGeom prst="rect">
            <a:avLst/>
          </a:prstGeom>
        </p:spPr>
        <p:txBody>
          <a:bodyPr lIns="90000"/>
          <a:lstStyle>
            <a:lvl1pPr marL="11906" indent="-11906">
              <a:buNone/>
              <a:tabLst/>
              <a:defRPr sz="2700" b="1" i="0">
                <a:solidFill>
                  <a:schemeClr val="bg1"/>
                </a:solidFill>
                <a:latin typeface="Raleway" pitchFamily="2" charset="77"/>
              </a:defRPr>
            </a:lvl1pPr>
            <a:lvl2pPr>
              <a:defRPr b="0" i="0">
                <a:latin typeface="Raleway Medium" pitchFamily="2" charset="77"/>
              </a:defRPr>
            </a:lvl2pPr>
            <a:lvl3pPr>
              <a:defRPr b="0" i="0">
                <a:latin typeface="Raleway Medium" pitchFamily="2" charset="77"/>
              </a:defRPr>
            </a:lvl3pPr>
            <a:lvl4pPr>
              <a:defRPr b="0" i="0">
                <a:latin typeface="Raleway Medium" pitchFamily="2" charset="77"/>
              </a:defRPr>
            </a:lvl4pPr>
            <a:lvl5pPr>
              <a:defRPr b="0" i="0">
                <a:latin typeface="Raleway Medium" pitchFamily="2" charset="77"/>
              </a:defRPr>
            </a:lvl5pPr>
          </a:lstStyle>
          <a:p>
            <a:pPr lvl="0"/>
            <a:r>
              <a:rPr lang="ru-RU" dirty="0"/>
              <a:t>Текст </a:t>
            </a:r>
            <a:endParaRPr lang="x-non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D84DD2-F77A-F54C-B426-9534E37655CC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3572" indent="-3572" defTabSz="685800">
              <a:lnSpc>
                <a:spcPct val="90000"/>
              </a:lnSpc>
              <a:defRPr/>
            </a:pPr>
            <a:r>
              <a:rPr lang="ru-RU" sz="900" b="1">
                <a:solidFill>
                  <a:srgbClr val="FFFFFF"/>
                </a:solidFill>
                <a:latin typeface="Raleway" pitchFamily="2" charset="77"/>
              </a:rPr>
              <a:t>Название презентации </a:t>
            </a:r>
            <a:endParaRPr lang="ru-RU" sz="900" b="1" dirty="0">
              <a:solidFill>
                <a:srgbClr val="FFFFFF"/>
              </a:solidFill>
              <a:latin typeface="Raleway" pitchFamily="2" charset="77"/>
            </a:endParaRP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0EF43A93-99E0-4E45-AAA3-9724AC17D39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algn="r" defTabSz="685800">
              <a:defRPr/>
            </a:pPr>
            <a:fld id="{86B9C5C9-860D-A248-8A59-A976BD8EEA31}" type="slidenum">
              <a:rPr lang="ru-RU" sz="900" b="1" smtClean="0">
                <a:solidFill>
                  <a:srgbClr val="000000"/>
                </a:solidFill>
                <a:latin typeface="Raleway" pitchFamily="2" charset="77"/>
              </a:rPr>
              <a:pPr algn="r" defTabSz="685800">
                <a:defRPr/>
              </a:pPr>
              <a:t>‹#›</a:t>
            </a:fld>
            <a:endParaRPr lang="ru-RU" sz="900" b="1">
              <a:solidFill>
                <a:srgbClr val="000000"/>
              </a:solidFill>
              <a:latin typeface="Raleway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1121145444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5-7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07</a:t>
            </a:r>
            <a:endParaRPr lang="en-US" dirty="0"/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512964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06</a:t>
            </a:r>
            <a:endParaRPr lang="en-US" dirty="0"/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512964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</a:t>
            </a:r>
            <a:r>
              <a:rPr lang="ru-RU" dirty="0"/>
              <a:t> </a:t>
            </a:r>
            <a:r>
              <a:rPr lang="en-US" dirty="0"/>
              <a:t>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object 19">
            <a:extLst>
              <a:ext uri="{FF2B5EF4-FFF2-40B4-BE49-F238E27FC236}">
                <a16:creationId xmlns:a16="http://schemas.microsoft.com/office/drawing/2014/main" id="{BD36A41D-F1AB-0947-8DE9-598A4836BA53}"/>
              </a:ext>
            </a:extLst>
          </p:cNvPr>
          <p:cNvSpPr/>
          <p:nvPr userDrawn="1"/>
        </p:nvSpPr>
        <p:spPr>
          <a:xfrm>
            <a:off x="2512964" y="2804100"/>
            <a:ext cx="257175" cy="257175"/>
          </a:xfrm>
          <a:custGeom>
            <a:avLst/>
            <a:gdLst/>
            <a:ahLst/>
            <a:cxnLst/>
            <a:rect l="l" t="t" r="r" b="b"/>
            <a:pathLst>
              <a:path w="457200" h="457200">
                <a:moveTo>
                  <a:pt x="457200" y="457200"/>
                </a:moveTo>
                <a:lnTo>
                  <a:pt x="0" y="457200"/>
                </a:lnTo>
                <a:lnTo>
                  <a:pt x="0" y="0"/>
                </a:lnTo>
                <a:lnTo>
                  <a:pt x="457200" y="0"/>
                </a:lnTo>
                <a:lnTo>
                  <a:pt x="457200" y="457200"/>
                </a:lnTo>
                <a:close/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21C66D7-EDDE-634F-B6F7-8010B4E293EE}"/>
              </a:ext>
            </a:extLst>
          </p:cNvPr>
          <p:cNvSpPr/>
          <p:nvPr userDrawn="1"/>
        </p:nvSpPr>
        <p:spPr>
          <a:xfrm>
            <a:off x="251296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209A36F-1440-A841-BF2B-9704DCCFC9B8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89121DA8-B724-234E-93BB-5DD0EBFE34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CAB5C7E-A3F7-DE49-881C-4CC54999D0F6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DDE12C6-91FD-A64E-984D-A847F42A9043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05</a:t>
            </a:r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DC929949-6EFD-AB48-A0E9-74A9648518D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2" name="object 3">
            <a:extLst>
              <a:ext uri="{FF2B5EF4-FFF2-40B4-BE49-F238E27FC236}">
                <a16:creationId xmlns:a16="http://schemas.microsoft.com/office/drawing/2014/main" id="{2632136F-69FE-CF42-A267-97889F5C321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55DBDE06-D587-CD44-BADF-DAE206BB548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70AAC901-1DA2-8E41-A33C-4F4FA4D2CC2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855D5D85-B27D-C64A-8814-970648C2FEB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4" name="object 2">
                <a:extLst>
                  <a:ext uri="{FF2B5EF4-FFF2-40B4-BE49-F238E27FC236}">
                    <a16:creationId xmlns:a16="http://schemas.microsoft.com/office/drawing/2014/main" id="{42830B05-0CD7-DC45-90B9-F237556082F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3">
                <a:extLst>
                  <a:ext uri="{FF2B5EF4-FFF2-40B4-BE49-F238E27FC236}">
                    <a16:creationId xmlns:a16="http://schemas.microsoft.com/office/drawing/2014/main" id="{2F63D34F-C25D-C043-A4EC-BB6BEAB8FC70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4">
                <a:extLst>
                  <a:ext uri="{FF2B5EF4-FFF2-40B4-BE49-F238E27FC236}">
                    <a16:creationId xmlns:a16="http://schemas.microsoft.com/office/drawing/2014/main" id="{6B862649-7506-4347-A7AE-EF6D501B412B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5">
                <a:extLst>
                  <a:ext uri="{FF2B5EF4-FFF2-40B4-BE49-F238E27FC236}">
                    <a16:creationId xmlns:a16="http://schemas.microsoft.com/office/drawing/2014/main" id="{84045D3E-3032-1C45-8696-8C7F6039D66D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6">
                <a:extLst>
                  <a:ext uri="{FF2B5EF4-FFF2-40B4-BE49-F238E27FC236}">
                    <a16:creationId xmlns:a16="http://schemas.microsoft.com/office/drawing/2014/main" id="{6C8E0D50-DC9F-DC44-8F99-AC1593D6B8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7">
                <a:extLst>
                  <a:ext uri="{FF2B5EF4-FFF2-40B4-BE49-F238E27FC236}">
                    <a16:creationId xmlns:a16="http://schemas.microsoft.com/office/drawing/2014/main" id="{9155950A-D728-FB4F-8CC4-FC500283289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0" name="object 8">
                <a:extLst>
                  <a:ext uri="{FF2B5EF4-FFF2-40B4-BE49-F238E27FC236}">
                    <a16:creationId xmlns:a16="http://schemas.microsoft.com/office/drawing/2014/main" id="{0FDF7FC8-0612-9644-ADE1-FC6AAD4D5F6F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9">
                <a:extLst>
                  <a:ext uri="{FF2B5EF4-FFF2-40B4-BE49-F238E27FC236}">
                    <a16:creationId xmlns:a16="http://schemas.microsoft.com/office/drawing/2014/main" id="{DE985853-A8EB-5940-B604-788138A2EEF6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CE730B4E-F717-A44F-895B-62983A6FE54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1" name="object 2">
                <a:extLst>
                  <a:ext uri="{FF2B5EF4-FFF2-40B4-BE49-F238E27FC236}">
                    <a16:creationId xmlns:a16="http://schemas.microsoft.com/office/drawing/2014/main" id="{6BF3016E-0FFF-1545-AA9C-11AF194489A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3">
                <a:extLst>
                  <a:ext uri="{FF2B5EF4-FFF2-40B4-BE49-F238E27FC236}">
                    <a16:creationId xmlns:a16="http://schemas.microsoft.com/office/drawing/2014/main" id="{CCF241FE-2DC8-9342-B479-70995445991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4">
                <a:extLst>
                  <a:ext uri="{FF2B5EF4-FFF2-40B4-BE49-F238E27FC236}">
                    <a16:creationId xmlns:a16="http://schemas.microsoft.com/office/drawing/2014/main" id="{5189159A-FA04-B948-AE96-91729ABF090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EB79CE5C-40ED-7A49-87EF-4EAE4E491606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DED7671F-3C8A-DE45-9057-491285E499C7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7">
                <a:extLst>
                  <a:ext uri="{FF2B5EF4-FFF2-40B4-BE49-F238E27FC236}">
                    <a16:creationId xmlns:a16="http://schemas.microsoft.com/office/drawing/2014/main" id="{41FD4C66-6F78-6F40-86E0-3284EFB82AE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2" name="object 8">
                <a:extLst>
                  <a:ext uri="{FF2B5EF4-FFF2-40B4-BE49-F238E27FC236}">
                    <a16:creationId xmlns:a16="http://schemas.microsoft.com/office/drawing/2014/main" id="{71359C57-BFAD-D441-8A17-276E6CA169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9">
                <a:extLst>
                  <a:ext uri="{FF2B5EF4-FFF2-40B4-BE49-F238E27FC236}">
                    <a16:creationId xmlns:a16="http://schemas.microsoft.com/office/drawing/2014/main" id="{F40CF84F-D941-D548-B938-33209C6C8BC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Text Placeholder 3">
            <a:extLst>
              <a:ext uri="{FF2B5EF4-FFF2-40B4-BE49-F238E27FC236}">
                <a16:creationId xmlns:a16="http://schemas.microsoft.com/office/drawing/2014/main" id="{5A62EB36-93D5-184D-9247-E0F9C689F7B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96722260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5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3042CA4C-B4D7-044F-AE0C-6278E1C6CD3B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BCB8AA26-9A41-4C4C-870E-B497065FC56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41EC8D4-FAED-AF4F-A187-3D71313C78D8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2D7E26DE-C3F4-D845-AF3A-D9FAD4161470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C6C3C8E-5A70-4F41-9033-D629818B47F4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1F9D03B-B1A1-1640-9449-0D39A53FFB2E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1BC2960-63D4-4D43-801F-8D53C269B61D}"/>
              </a:ext>
            </a:extLst>
          </p:cNvPr>
          <p:cNvSpPr/>
          <p:nvPr userDrawn="1"/>
        </p:nvSpPr>
        <p:spPr>
          <a:xfrm>
            <a:off x="62118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5A02C3F8-911F-C744-8986-64362FCB56A9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62118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8CE874CD-0608-6E46-85A0-7783528E6F09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62118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9" name="Text Placeholder 2">
            <a:extLst>
              <a:ext uri="{FF2B5EF4-FFF2-40B4-BE49-F238E27FC236}">
                <a16:creationId xmlns:a16="http://schemas.microsoft.com/office/drawing/2014/main" id="{5EE9CD56-3330-5648-B530-2DB3A1F7E2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C4F81406-C00D-1F49-A840-B40FADF6684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2" name="Text Placeholder 2">
            <a:extLst>
              <a:ext uri="{FF2B5EF4-FFF2-40B4-BE49-F238E27FC236}">
                <a16:creationId xmlns:a16="http://schemas.microsoft.com/office/drawing/2014/main" id="{0F2932EC-9975-5E40-A04E-FA9CE55B310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73" name="Text Placeholder 2">
            <a:extLst>
              <a:ext uri="{FF2B5EF4-FFF2-40B4-BE49-F238E27FC236}">
                <a16:creationId xmlns:a16="http://schemas.microsoft.com/office/drawing/2014/main" id="{D69CE78D-6284-054B-8525-A1E3269045BC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75" name="object 3">
            <a:extLst>
              <a:ext uri="{FF2B5EF4-FFF2-40B4-BE49-F238E27FC236}">
                <a16:creationId xmlns:a16="http://schemas.microsoft.com/office/drawing/2014/main" id="{E3011AA9-5E9C-D84C-AB46-C24823E120E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8384CE2D-E93C-534F-B582-082222108F7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74608537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6-9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1695E31E-FE94-3F4C-BBEA-0E317DAE7AC2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169F658-3F55-DF4D-90B6-E85E5B39BFC0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068443DA-F5C6-5A42-B064-2D073B478A3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0534A0A9-0AE2-9E47-A999-E98DE17DA46C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860EA43C-C72A-3B45-83AB-9A238A925ABE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0E26BEFA-904F-8B40-B2A7-A452A71CA33E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4" name="object 3">
            <a:extLst>
              <a:ext uri="{FF2B5EF4-FFF2-40B4-BE49-F238E27FC236}">
                <a16:creationId xmlns:a16="http://schemas.microsoft.com/office/drawing/2014/main" id="{0C31A575-B6E9-4B45-8E0E-B17387612D8C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ECBA97FF-0747-F74A-9982-65BC6ADABAE8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8B488B-ED15-9E43-9C7D-4119652D3449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6C1119DF-D512-9241-B8FF-3AA27724D81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3" name="object 2">
                <a:extLst>
                  <a:ext uri="{FF2B5EF4-FFF2-40B4-BE49-F238E27FC236}">
                    <a16:creationId xmlns:a16="http://schemas.microsoft.com/office/drawing/2014/main" id="{1BDD35A8-BB84-EA4E-84B1-B6517430B16A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3">
                <a:extLst>
                  <a:ext uri="{FF2B5EF4-FFF2-40B4-BE49-F238E27FC236}">
                    <a16:creationId xmlns:a16="http://schemas.microsoft.com/office/drawing/2014/main" id="{180570CC-8900-4F4C-8325-63E20039604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4">
                <a:extLst>
                  <a:ext uri="{FF2B5EF4-FFF2-40B4-BE49-F238E27FC236}">
                    <a16:creationId xmlns:a16="http://schemas.microsoft.com/office/drawing/2014/main" id="{3DDC7DE4-EE05-2249-ADDE-0FEACC1E1B5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5">
                <a:extLst>
                  <a:ext uri="{FF2B5EF4-FFF2-40B4-BE49-F238E27FC236}">
                    <a16:creationId xmlns:a16="http://schemas.microsoft.com/office/drawing/2014/main" id="{ADAC7219-CEBC-AD48-BE7C-EF7C992A35F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6">
                <a:extLst>
                  <a:ext uri="{FF2B5EF4-FFF2-40B4-BE49-F238E27FC236}">
                    <a16:creationId xmlns:a16="http://schemas.microsoft.com/office/drawing/2014/main" id="{5F25D08F-0C4C-8342-B7D4-7BE0C0FD769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7">
                <a:extLst>
                  <a:ext uri="{FF2B5EF4-FFF2-40B4-BE49-F238E27FC236}">
                    <a16:creationId xmlns:a16="http://schemas.microsoft.com/office/drawing/2014/main" id="{F3AD177C-2CA3-8D4A-8515-B1CCB10325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9" name="object 8">
                <a:extLst>
                  <a:ext uri="{FF2B5EF4-FFF2-40B4-BE49-F238E27FC236}">
                    <a16:creationId xmlns:a16="http://schemas.microsoft.com/office/drawing/2014/main" id="{3C1DE6B5-3B1F-1A43-AABF-37D9727E256D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9">
                <a:extLst>
                  <a:ext uri="{FF2B5EF4-FFF2-40B4-BE49-F238E27FC236}">
                    <a16:creationId xmlns:a16="http://schemas.microsoft.com/office/drawing/2014/main" id="{10EB39AE-F173-174E-93BD-D5319F42239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1438BE20-AAED-DD48-B60B-D21E402C7C49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3" name="object 2">
                <a:extLst>
                  <a:ext uri="{FF2B5EF4-FFF2-40B4-BE49-F238E27FC236}">
                    <a16:creationId xmlns:a16="http://schemas.microsoft.com/office/drawing/2014/main" id="{C75259EC-1B71-E447-9A8E-1C91E0789B5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3">
                <a:extLst>
                  <a:ext uri="{FF2B5EF4-FFF2-40B4-BE49-F238E27FC236}">
                    <a16:creationId xmlns:a16="http://schemas.microsoft.com/office/drawing/2014/main" id="{0B253801-DDD7-1E43-9FF4-B4EB249D849A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4">
                <a:extLst>
                  <a:ext uri="{FF2B5EF4-FFF2-40B4-BE49-F238E27FC236}">
                    <a16:creationId xmlns:a16="http://schemas.microsoft.com/office/drawing/2014/main" id="{C836DE38-FD9B-1740-A48F-894C2A11BFA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5">
                <a:extLst>
                  <a:ext uri="{FF2B5EF4-FFF2-40B4-BE49-F238E27FC236}">
                    <a16:creationId xmlns:a16="http://schemas.microsoft.com/office/drawing/2014/main" id="{727ECB1C-8AA3-0642-B181-EE85BB38876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145D536F-4736-2E42-BFB1-CBAC129816D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7">
                <a:extLst>
                  <a:ext uri="{FF2B5EF4-FFF2-40B4-BE49-F238E27FC236}">
                    <a16:creationId xmlns:a16="http://schemas.microsoft.com/office/drawing/2014/main" id="{622A4E9A-72F4-4E4E-BECD-BB4DE452F36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1" name="object 8">
                <a:extLst>
                  <a:ext uri="{FF2B5EF4-FFF2-40B4-BE49-F238E27FC236}">
                    <a16:creationId xmlns:a16="http://schemas.microsoft.com/office/drawing/2014/main" id="{025791E4-A9B0-7A42-BA83-9A5AA23C73E6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9">
                <a:extLst>
                  <a:ext uri="{FF2B5EF4-FFF2-40B4-BE49-F238E27FC236}">
                    <a16:creationId xmlns:a16="http://schemas.microsoft.com/office/drawing/2014/main" id="{16056846-F20B-DD47-9FEC-6F1034F3E37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Text Placeholder 3">
            <a:extLst>
              <a:ext uri="{FF2B5EF4-FFF2-40B4-BE49-F238E27FC236}">
                <a16:creationId xmlns:a16="http://schemas.microsoft.com/office/drawing/2014/main" id="{51A7342A-4508-3242-AB05-E781349E323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33715693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6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3042CA4C-B4D7-044F-AE0C-6278E1C6CD3B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9462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27286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27286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BCB8AA26-9A41-4C4C-870E-B497065FC56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9462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41EC8D4-FAED-AF4F-A187-3D71313C78D8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619549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2D7E26DE-C3F4-D845-AF3A-D9FAD4161470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619549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42728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C6C3C8E-5A70-4F41-9033-D629818B47F4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1F9D03B-B1A1-1640-9449-0D39A53FFB2E}"/>
              </a:ext>
            </a:extLst>
          </p:cNvPr>
          <p:cNvSpPr/>
          <p:nvPr userDrawn="1"/>
        </p:nvSpPr>
        <p:spPr>
          <a:xfrm>
            <a:off x="29462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1BC2960-63D4-4D43-801F-8D53C269B61D}"/>
              </a:ext>
            </a:extLst>
          </p:cNvPr>
          <p:cNvSpPr/>
          <p:nvPr userDrawn="1"/>
        </p:nvSpPr>
        <p:spPr>
          <a:xfrm>
            <a:off x="5599517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5A02C3F8-911F-C744-8986-64362FCB56A9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5599517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8CE874CD-0608-6E46-85A0-7783528E6F09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5599517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AF2E233F-106F-0F4B-87EF-841E53AC79A5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B9D1E428-FB98-4E42-8294-5DAEA95FFD27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692617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3637AF0E-F7D9-C148-AA31-AC74DC093375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692617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B09995D8-244E-7544-980B-BED5BAE26802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26AA903-BCCD-F54F-9D3D-D7CECF846743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31210C4-4C7F-6E46-826C-52DA8850571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17ED6AF-4741-7C43-8691-7BBD2D4C39B0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6C022FCC-54D2-324F-9A34-7EFD36AE92E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97504294-32C6-A840-8A86-3FF100544EB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4" name="object 3">
            <a:extLst>
              <a:ext uri="{FF2B5EF4-FFF2-40B4-BE49-F238E27FC236}">
                <a16:creationId xmlns:a16="http://schemas.microsoft.com/office/drawing/2014/main" id="{D3952B78-64A4-5B42-B5BF-E2A2E76CEC5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" name="Text Placeholder 3">
            <a:extLst>
              <a:ext uri="{FF2B5EF4-FFF2-40B4-BE49-F238E27FC236}">
                <a16:creationId xmlns:a16="http://schemas.microsoft.com/office/drawing/2014/main" id="{90C4900D-9A48-9D45-B51C-276F836C8F4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67160112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7-10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76BBE870-C2F1-224B-9CA4-AD3BC041C318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9462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03D83697-E79F-B843-A727-D8E8FC81830F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27286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10</a:t>
            </a:r>
            <a:endParaRPr lang="en-US" dirty="0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1992C921-8222-0342-9030-D3B1E0DB40B7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27286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88AA00A3-9446-FB4C-85FB-B263DED7F1A4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9462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C38AE6C-EF47-0847-BCDB-2E2149FB5D33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619549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66171DB1-8DA2-6A48-9535-AEC85A29F8BB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619549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0F065F5-1C9B-0C4D-959B-5238E949BAC9}"/>
              </a:ext>
            </a:extLst>
          </p:cNvPr>
          <p:cNvSpPr/>
          <p:nvPr userDrawn="1"/>
        </p:nvSpPr>
        <p:spPr>
          <a:xfrm>
            <a:off x="42728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4F554FC-3B54-0642-8939-91D2EBFE5EBB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05284DD-ED69-3643-B209-5141C8ECA5DB}"/>
              </a:ext>
            </a:extLst>
          </p:cNvPr>
          <p:cNvSpPr/>
          <p:nvPr userDrawn="1"/>
        </p:nvSpPr>
        <p:spPr>
          <a:xfrm>
            <a:off x="29462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E3EBD62-4815-BB4B-8057-C0023F9E6975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74B8AA1D-EEA4-8642-B396-ECB35055138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AD5EBD3-C7E5-C541-9872-42CA609A9EB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45E12AAC-FE2B-B34C-8049-C0033C8BBA44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D22CC99B-504E-B14F-8CAC-9A66A75D8F61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3" name="object 3">
            <a:extLst>
              <a:ext uri="{FF2B5EF4-FFF2-40B4-BE49-F238E27FC236}">
                <a16:creationId xmlns:a16="http://schemas.microsoft.com/office/drawing/2014/main" id="{F6F6AD42-9929-EB41-99E6-EA3850FD9CC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A329B414-AB72-6D4D-BC62-4A9C24B03A5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2964B52-7E93-A147-B86E-E2F2D5D938F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21D4DF2-8002-644C-8DAE-7ED7D0F677CA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8" name="object 2">
                <a:extLst>
                  <a:ext uri="{FF2B5EF4-FFF2-40B4-BE49-F238E27FC236}">
                    <a16:creationId xmlns:a16="http://schemas.microsoft.com/office/drawing/2014/main" id="{223B2803-9681-D04D-92D7-1A77FD845F06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3">
                <a:extLst>
                  <a:ext uri="{FF2B5EF4-FFF2-40B4-BE49-F238E27FC236}">
                    <a16:creationId xmlns:a16="http://schemas.microsoft.com/office/drawing/2014/main" id="{B9E8184A-92DA-1F4E-B08B-0332E60D409E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4">
                <a:extLst>
                  <a:ext uri="{FF2B5EF4-FFF2-40B4-BE49-F238E27FC236}">
                    <a16:creationId xmlns:a16="http://schemas.microsoft.com/office/drawing/2014/main" id="{B22F4FE9-8039-E84B-926D-FF30715E11A6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5">
                <a:extLst>
                  <a:ext uri="{FF2B5EF4-FFF2-40B4-BE49-F238E27FC236}">
                    <a16:creationId xmlns:a16="http://schemas.microsoft.com/office/drawing/2014/main" id="{0069C5DE-4DB2-DA4E-BFC0-4DF4AF52F6AF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6">
                <a:extLst>
                  <a:ext uri="{FF2B5EF4-FFF2-40B4-BE49-F238E27FC236}">
                    <a16:creationId xmlns:a16="http://schemas.microsoft.com/office/drawing/2014/main" id="{37C7B9A3-A02C-3D41-A385-003C888E2B29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7">
                <a:extLst>
                  <a:ext uri="{FF2B5EF4-FFF2-40B4-BE49-F238E27FC236}">
                    <a16:creationId xmlns:a16="http://schemas.microsoft.com/office/drawing/2014/main" id="{6824DAC0-2EF2-2F4B-BC72-D85CE4665D44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4" name="object 8">
                <a:extLst>
                  <a:ext uri="{FF2B5EF4-FFF2-40B4-BE49-F238E27FC236}">
                    <a16:creationId xmlns:a16="http://schemas.microsoft.com/office/drawing/2014/main" id="{AB988FC1-1F80-4046-9A29-4C8EBDD3F85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9">
                <a:extLst>
                  <a:ext uri="{FF2B5EF4-FFF2-40B4-BE49-F238E27FC236}">
                    <a16:creationId xmlns:a16="http://schemas.microsoft.com/office/drawing/2014/main" id="{9F92413C-DE7B-CF46-A71F-7BF24B93D40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C559292-3FCF-B240-A6F0-59FB5DF439C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901C0441-FAF9-8B45-B5AA-35C6E2A0926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DD319D73-C854-FB49-8FFA-BD51D300C422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40AB15A7-2D19-A048-91AF-2D1186D764D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5">
                <a:extLst>
                  <a:ext uri="{FF2B5EF4-FFF2-40B4-BE49-F238E27FC236}">
                    <a16:creationId xmlns:a16="http://schemas.microsoft.com/office/drawing/2014/main" id="{86328975-5F75-4443-B604-EC0AC8F85CC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6">
                <a:extLst>
                  <a:ext uri="{FF2B5EF4-FFF2-40B4-BE49-F238E27FC236}">
                    <a16:creationId xmlns:a16="http://schemas.microsoft.com/office/drawing/2014/main" id="{133DD2E3-D476-9D49-BE7B-888D1394E90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6C578A94-9809-274C-ADEC-18EB5244A24F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1DC9E0BD-C800-E04C-BBFD-E1F0CBF3419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53E1B2C6-49AF-274F-8700-7181968DBC2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4" name="Text Placeholder 3">
            <a:extLst>
              <a:ext uri="{FF2B5EF4-FFF2-40B4-BE49-F238E27FC236}">
                <a16:creationId xmlns:a16="http://schemas.microsoft.com/office/drawing/2014/main" id="{1EC0C556-3557-4545-97C6-25ECC1A7BFF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444260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7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E5768546-62B0-0247-9585-49EF8F0A2B2E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EAD446DD-A2F2-D642-A2B3-5CA9D098EE16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2DB034F-88DC-C241-A741-B1E830DBD81F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DCF20481-7C85-6840-9919-C12475514231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EFA36349-3481-364A-AEFF-2F7985C9B7DB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FAAFDB7D-EF47-0049-8343-9B34EF57614E}"/>
              </a:ext>
            </a:extLst>
          </p:cNvPr>
          <p:cNvSpPr/>
          <p:nvPr userDrawn="1"/>
        </p:nvSpPr>
        <p:spPr>
          <a:xfrm>
            <a:off x="581889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FC6BCD8-AC6A-1D46-B088-CFC5B1366FAB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F4591B75-EEB5-9C4E-8FE7-04BD9B8681B6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581889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684ACAC9-6CA6-0140-831B-2EE9E39660B7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581889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15FA1938-6F50-5040-BCFF-64CF8F0B6D0D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6926173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BDA6F40-67DC-0549-9812-8CF10F76CCF4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6926173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EF139B0B-6461-0047-B34E-DF07BD725DE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457792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7FCA8A78-B0CE-B240-BC37-0B239825F435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E43F2B6D-8038-DA48-A796-6489EC179994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9957EDCB-E6A6-244B-83A6-A811923B5AFC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8" name="object 3">
            <a:extLst>
              <a:ext uri="{FF2B5EF4-FFF2-40B4-BE49-F238E27FC236}">
                <a16:creationId xmlns:a16="http://schemas.microsoft.com/office/drawing/2014/main" id="{68A9A8C3-5C69-2041-85DE-371D58DCFF8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 Placeholder 3">
            <a:extLst>
              <a:ext uri="{FF2B5EF4-FFF2-40B4-BE49-F238E27FC236}">
                <a16:creationId xmlns:a16="http://schemas.microsoft.com/office/drawing/2014/main" id="{433F29C9-985D-A74F-8082-AB40352C965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73104165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8-12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801D1702-44B5-D544-B8F8-990CEEF6B8F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10</a:t>
            </a:r>
            <a:endParaRPr lang="en-US" dirty="0"/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8C6C7E82-A130-6A4A-9B17-0CE2B7C4F107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B9C50F57-32E9-714F-8919-ACAC313EAB12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AD5167F2-95D5-DD4E-879B-BB2716C74BCA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BB2CCAAF-8906-F04E-BC68-0F9B1C3050E7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CE263DA-621A-BE4F-BF95-19F13446DEB0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5BC6D8A-EA9C-4C46-B1AB-824183721A0D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68E3E0D6-F839-6C40-AE8B-FA18C72F25C4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12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F9FCDE55-945D-0D40-A676-3B5C35247C0E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29C583E-26C6-3C44-B1C4-F00F61F41A57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B62128E4-657D-C843-A264-4F898D11E288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11</a:t>
            </a:r>
            <a:endParaRPr lang="en-US" dirty="0"/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47BFC77D-44F0-F041-ABDF-5931155008ED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971C4093-4E88-A240-84B2-D877D9C6119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F5575301-3AEE-A441-85EE-3CCA2B856287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3A2355BE-5A2C-694D-9B6D-00BBCD158C25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5AF9BAB1-A81E-D84A-A587-5A2BE6F91ED1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FB3D6E76-5F35-764C-99D8-B2E36B7FCCA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C2E7243A-FBB4-7341-934C-84727C8BC62C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101C4019-B24A-A447-98BD-40263FB28D84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5C79951-77B5-0946-BB3A-D13B57FB1D4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53" name="object 2">
                <a:extLst>
                  <a:ext uri="{FF2B5EF4-FFF2-40B4-BE49-F238E27FC236}">
                    <a16:creationId xmlns:a16="http://schemas.microsoft.com/office/drawing/2014/main" id="{E6E9AD55-73E7-A54D-959B-7F8E56743D8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3">
                <a:extLst>
                  <a:ext uri="{FF2B5EF4-FFF2-40B4-BE49-F238E27FC236}">
                    <a16:creationId xmlns:a16="http://schemas.microsoft.com/office/drawing/2014/main" id="{8032AF0D-0044-B749-8C50-9D60D458040E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4">
                <a:extLst>
                  <a:ext uri="{FF2B5EF4-FFF2-40B4-BE49-F238E27FC236}">
                    <a16:creationId xmlns:a16="http://schemas.microsoft.com/office/drawing/2014/main" id="{A1C33BDE-20DE-1E4C-9678-C23BDEA25FCD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6" name="object 5">
                <a:extLst>
                  <a:ext uri="{FF2B5EF4-FFF2-40B4-BE49-F238E27FC236}">
                    <a16:creationId xmlns:a16="http://schemas.microsoft.com/office/drawing/2014/main" id="{E57151EE-3B1E-6D48-87D3-141A45238D8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6">
                <a:extLst>
                  <a:ext uri="{FF2B5EF4-FFF2-40B4-BE49-F238E27FC236}">
                    <a16:creationId xmlns:a16="http://schemas.microsoft.com/office/drawing/2014/main" id="{4A3F134F-EA97-7B4B-B9EC-410D1FC0DA57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8" name="object 7">
                <a:extLst>
                  <a:ext uri="{FF2B5EF4-FFF2-40B4-BE49-F238E27FC236}">
                    <a16:creationId xmlns:a16="http://schemas.microsoft.com/office/drawing/2014/main" id="{223B1738-9CC0-D24E-AE8B-039DBA5DE4F6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9" name="object 8">
                <a:extLst>
                  <a:ext uri="{FF2B5EF4-FFF2-40B4-BE49-F238E27FC236}">
                    <a16:creationId xmlns:a16="http://schemas.microsoft.com/office/drawing/2014/main" id="{D613919D-1725-634D-8A19-5698120215F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0" name="object 9">
                <a:extLst>
                  <a:ext uri="{FF2B5EF4-FFF2-40B4-BE49-F238E27FC236}">
                    <a16:creationId xmlns:a16="http://schemas.microsoft.com/office/drawing/2014/main" id="{15BB8546-EEFA-D24B-AA78-84261937AC7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0123F86E-528C-A94F-BD5F-4BDC485F0A9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2" name="object 2">
                <a:extLst>
                  <a:ext uri="{FF2B5EF4-FFF2-40B4-BE49-F238E27FC236}">
                    <a16:creationId xmlns:a16="http://schemas.microsoft.com/office/drawing/2014/main" id="{897C6006-0290-4D4F-BE23-CF5BA5BF290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3">
                <a:extLst>
                  <a:ext uri="{FF2B5EF4-FFF2-40B4-BE49-F238E27FC236}">
                    <a16:creationId xmlns:a16="http://schemas.microsoft.com/office/drawing/2014/main" id="{C0DC95EB-9D87-7347-B239-3A6BD92DB23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4">
                <a:extLst>
                  <a:ext uri="{FF2B5EF4-FFF2-40B4-BE49-F238E27FC236}">
                    <a16:creationId xmlns:a16="http://schemas.microsoft.com/office/drawing/2014/main" id="{7085200A-DAD4-D843-9FB0-26AC47DDBF8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5">
                <a:extLst>
                  <a:ext uri="{FF2B5EF4-FFF2-40B4-BE49-F238E27FC236}">
                    <a16:creationId xmlns:a16="http://schemas.microsoft.com/office/drawing/2014/main" id="{FBDB36D3-5C38-A241-AAF6-3766C60F8CB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6">
                <a:extLst>
                  <a:ext uri="{FF2B5EF4-FFF2-40B4-BE49-F238E27FC236}">
                    <a16:creationId xmlns:a16="http://schemas.microsoft.com/office/drawing/2014/main" id="{133ADAFB-65B3-D543-8CD0-52F6D359769A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44C7717B-BD86-B642-A2D4-FA04D10FA254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1" name="object 8">
                <a:extLst>
                  <a:ext uri="{FF2B5EF4-FFF2-40B4-BE49-F238E27FC236}">
                    <a16:creationId xmlns:a16="http://schemas.microsoft.com/office/drawing/2014/main" id="{2AB82B68-FDD9-754E-9F38-48CA59D3C67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9">
                <a:extLst>
                  <a:ext uri="{FF2B5EF4-FFF2-40B4-BE49-F238E27FC236}">
                    <a16:creationId xmlns:a16="http://schemas.microsoft.com/office/drawing/2014/main" id="{80A9C63E-D35E-FD41-B84C-E1810E78183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6" name="Text Placeholder 3">
            <a:extLst>
              <a:ext uri="{FF2B5EF4-FFF2-40B4-BE49-F238E27FC236}">
                <a16:creationId xmlns:a16="http://schemas.microsoft.com/office/drawing/2014/main" id="{56099DAE-BF78-AE4B-AB1A-554C75866E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45874092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X-X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30FC18AA-61A5-8C45-8C2C-DC789A5CEAF4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18E653-9238-8B44-9ACF-9D60E5FBB65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DAB67BFC-08D1-BC49-AFDE-D22A9C7ABEBE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0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42E18582-1D2B-E843-8959-B5FCDAD5415D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1B34885-0860-A84C-801A-A46B60C6F964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55C08EC6-1EC3-9246-9B4C-90F2B08840BA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3254279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00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103F13A4-60F1-854E-B8BF-791555F44927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3254279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5" name="object 3">
            <a:extLst>
              <a:ext uri="{FF2B5EF4-FFF2-40B4-BE49-F238E27FC236}">
                <a16:creationId xmlns:a16="http://schemas.microsoft.com/office/drawing/2014/main" id="{BED92514-12CE-964C-A9BE-4CE210F2A0B3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1CF7D120-364A-AA44-927A-806D2ACAFF1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550E959-7A46-6243-BAFA-B40912D02ACB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A261F4C-CB4A-384F-99AF-02003A9D7701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2" name="object 2">
                <a:extLst>
                  <a:ext uri="{FF2B5EF4-FFF2-40B4-BE49-F238E27FC236}">
                    <a16:creationId xmlns:a16="http://schemas.microsoft.com/office/drawing/2014/main" id="{CE68AFFE-891D-724E-B5CB-72D28D304CD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3">
                <a:extLst>
                  <a:ext uri="{FF2B5EF4-FFF2-40B4-BE49-F238E27FC236}">
                    <a16:creationId xmlns:a16="http://schemas.microsoft.com/office/drawing/2014/main" id="{9D475CBE-BB5F-2847-8276-D1346175080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4">
                <a:extLst>
                  <a:ext uri="{FF2B5EF4-FFF2-40B4-BE49-F238E27FC236}">
                    <a16:creationId xmlns:a16="http://schemas.microsoft.com/office/drawing/2014/main" id="{532113EE-E273-4D46-BFFF-8C7B1111DBB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5">
                <a:extLst>
                  <a:ext uri="{FF2B5EF4-FFF2-40B4-BE49-F238E27FC236}">
                    <a16:creationId xmlns:a16="http://schemas.microsoft.com/office/drawing/2014/main" id="{5B1B68E5-DF34-ED49-AE18-859D603BD5E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6">
                <a:extLst>
                  <a:ext uri="{FF2B5EF4-FFF2-40B4-BE49-F238E27FC236}">
                    <a16:creationId xmlns:a16="http://schemas.microsoft.com/office/drawing/2014/main" id="{D66F6499-3B95-604A-A3AF-12C470EEF76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7">
                <a:extLst>
                  <a:ext uri="{FF2B5EF4-FFF2-40B4-BE49-F238E27FC236}">
                    <a16:creationId xmlns:a16="http://schemas.microsoft.com/office/drawing/2014/main" id="{8F246615-F310-A840-878A-37893DDF1C9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8" name="object 8">
                <a:extLst>
                  <a:ext uri="{FF2B5EF4-FFF2-40B4-BE49-F238E27FC236}">
                    <a16:creationId xmlns:a16="http://schemas.microsoft.com/office/drawing/2014/main" id="{AD49C878-995D-754D-A1F8-AF40FBAF0269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9">
                <a:extLst>
                  <a:ext uri="{FF2B5EF4-FFF2-40B4-BE49-F238E27FC236}">
                    <a16:creationId xmlns:a16="http://schemas.microsoft.com/office/drawing/2014/main" id="{56FE2FB6-61D5-1B4E-A23D-3FEF744F2CE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4C2ADBE2-A1CA-4749-96EC-856FC5DD484D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23" name="object 2">
                <a:extLst>
                  <a:ext uri="{FF2B5EF4-FFF2-40B4-BE49-F238E27FC236}">
                    <a16:creationId xmlns:a16="http://schemas.microsoft.com/office/drawing/2014/main" id="{E56A299C-1F88-654D-AB42-1C5BB094B8E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4" name="object 3">
                <a:extLst>
                  <a:ext uri="{FF2B5EF4-FFF2-40B4-BE49-F238E27FC236}">
                    <a16:creationId xmlns:a16="http://schemas.microsoft.com/office/drawing/2014/main" id="{CB3D6813-A7E0-8B4A-87C2-3FFF5DA1090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8" name="object 4">
                <a:extLst>
                  <a:ext uri="{FF2B5EF4-FFF2-40B4-BE49-F238E27FC236}">
                    <a16:creationId xmlns:a16="http://schemas.microsoft.com/office/drawing/2014/main" id="{DD0AD983-B979-4941-A5E6-FE44C1B57F2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5">
                <a:extLst>
                  <a:ext uri="{FF2B5EF4-FFF2-40B4-BE49-F238E27FC236}">
                    <a16:creationId xmlns:a16="http://schemas.microsoft.com/office/drawing/2014/main" id="{65C0B50A-F610-7D48-81C7-DA059DE9F20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6">
                <a:extLst>
                  <a:ext uri="{FF2B5EF4-FFF2-40B4-BE49-F238E27FC236}">
                    <a16:creationId xmlns:a16="http://schemas.microsoft.com/office/drawing/2014/main" id="{F45A968D-AB20-D241-BCBE-46BD58BB0DF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7">
                <a:extLst>
                  <a:ext uri="{FF2B5EF4-FFF2-40B4-BE49-F238E27FC236}">
                    <a16:creationId xmlns:a16="http://schemas.microsoft.com/office/drawing/2014/main" id="{561280CC-424E-0548-B9EB-810FBD66663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855A5512-8773-A143-A822-08BD23A0B25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9">
                <a:extLst>
                  <a:ext uri="{FF2B5EF4-FFF2-40B4-BE49-F238E27FC236}">
                    <a16:creationId xmlns:a16="http://schemas.microsoft.com/office/drawing/2014/main" id="{0627D3E4-E6D9-3242-935D-6F3DE2FB337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C89530EF-75C5-EE48-BD65-B4E5CE560C8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848861362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 up to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59AD0CB-37C7-1C47-AACC-7FB6C8F671FF}"/>
              </a:ext>
            </a:extLst>
          </p:cNvPr>
          <p:cNvSpPr/>
          <p:nvPr userDrawn="1"/>
        </p:nvSpPr>
        <p:spPr>
          <a:xfrm>
            <a:off x="258481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4A8B043-1353-D44C-B823-5101C675C15D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19204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FBF20679-ABDA-DB4E-920C-D865E1E27877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319203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7E0ED91-4C54-374C-8020-2A0F2E0DF016}"/>
              </a:ext>
            </a:extLst>
          </p:cNvPr>
          <p:cNvSpPr/>
          <p:nvPr userDrawn="1"/>
        </p:nvSpPr>
        <p:spPr>
          <a:xfrm>
            <a:off x="258481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FA1D368-3148-1A45-9A71-67308939110D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19204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0CD1BA66-F09E-3C4B-B9B8-9AE47B5BECF5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19203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05A4E9B-3BF2-A747-ADC5-A899750B9704}"/>
              </a:ext>
            </a:extLst>
          </p:cNvPr>
          <p:cNvSpPr/>
          <p:nvPr userDrawn="1"/>
        </p:nvSpPr>
        <p:spPr>
          <a:xfrm>
            <a:off x="258481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DF33125F-5B3B-AF43-8D86-8B88BE87222A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319204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7724EF6B-4DEF-3F48-97BA-811A4C27856F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319203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249E81B0-EAD2-C745-A59E-7E4748D7C647}"/>
              </a:ext>
            </a:extLst>
          </p:cNvPr>
          <p:cNvSpPr/>
          <p:nvPr userDrawn="1"/>
        </p:nvSpPr>
        <p:spPr>
          <a:xfrm>
            <a:off x="2480188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E38C3723-6DBA-624D-90BC-A50489AEA35A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2540910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15291393-66A8-B34D-BE01-29EAC7D63E27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2540909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A9A8349-F371-A641-9C74-B3CD3DC914E1}"/>
              </a:ext>
            </a:extLst>
          </p:cNvPr>
          <p:cNvSpPr/>
          <p:nvPr userDrawn="1"/>
        </p:nvSpPr>
        <p:spPr>
          <a:xfrm>
            <a:off x="2480188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95EE368-A183-9E45-8D66-435EDAE201FC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2540910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1341B749-9C8E-B64C-A93C-5F516B1C5383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2540909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46351097-588C-F642-AF5A-5A69AF1A338D}"/>
              </a:ext>
            </a:extLst>
          </p:cNvPr>
          <p:cNvSpPr/>
          <p:nvPr userDrawn="1"/>
        </p:nvSpPr>
        <p:spPr>
          <a:xfrm>
            <a:off x="2480188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6010F479-49F2-2D48-8972-E8B0C338695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2540910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9" name="Text Placeholder 2">
            <a:extLst>
              <a:ext uri="{FF2B5EF4-FFF2-40B4-BE49-F238E27FC236}">
                <a16:creationId xmlns:a16="http://schemas.microsoft.com/office/drawing/2014/main" id="{486A0EC8-EF29-5948-A7A7-F404CA1E6133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2540909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BFD7072-D5A2-3C47-9A40-71788EAAF260}"/>
              </a:ext>
            </a:extLst>
          </p:cNvPr>
          <p:cNvSpPr/>
          <p:nvPr userDrawn="1"/>
        </p:nvSpPr>
        <p:spPr>
          <a:xfrm>
            <a:off x="4701894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FFA6AC86-F9EA-234C-948C-37593BB3450C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4762616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CCAEBB28-797C-1B47-A4A3-AE60AF8936A6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4762615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EBE02BC-E69A-F84C-842C-CE861138C216}"/>
              </a:ext>
            </a:extLst>
          </p:cNvPr>
          <p:cNvSpPr/>
          <p:nvPr userDrawn="1"/>
        </p:nvSpPr>
        <p:spPr>
          <a:xfrm>
            <a:off x="4701894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B866C9CE-858B-8F4F-924D-0F7091269668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4762616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5" name="Text Placeholder 2">
            <a:extLst>
              <a:ext uri="{FF2B5EF4-FFF2-40B4-BE49-F238E27FC236}">
                <a16:creationId xmlns:a16="http://schemas.microsoft.com/office/drawing/2014/main" id="{FE8F3EFC-421F-4243-8970-55555778C8AF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4762615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7A3BF19-900C-8243-B057-8B0A1DB68A31}"/>
              </a:ext>
            </a:extLst>
          </p:cNvPr>
          <p:cNvSpPr/>
          <p:nvPr userDrawn="1"/>
        </p:nvSpPr>
        <p:spPr>
          <a:xfrm>
            <a:off x="4701894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7" name="Text Placeholder 2">
            <a:extLst>
              <a:ext uri="{FF2B5EF4-FFF2-40B4-BE49-F238E27FC236}">
                <a16:creationId xmlns:a16="http://schemas.microsoft.com/office/drawing/2014/main" id="{88A4C414-4A67-A547-BDD5-3EE162C7CAC5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4762616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8" name="Text Placeholder 2">
            <a:extLst>
              <a:ext uri="{FF2B5EF4-FFF2-40B4-BE49-F238E27FC236}">
                <a16:creationId xmlns:a16="http://schemas.microsoft.com/office/drawing/2014/main" id="{00FE0323-3ECF-2C4E-8D25-15413747EC35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4762615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86E8B976-F1B4-ED4C-9527-5A8EAD5C4D75}"/>
              </a:ext>
            </a:extLst>
          </p:cNvPr>
          <p:cNvSpPr/>
          <p:nvPr userDrawn="1"/>
        </p:nvSpPr>
        <p:spPr>
          <a:xfrm>
            <a:off x="6923600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0" name="Text Placeholder 2">
            <a:extLst>
              <a:ext uri="{FF2B5EF4-FFF2-40B4-BE49-F238E27FC236}">
                <a16:creationId xmlns:a16="http://schemas.microsoft.com/office/drawing/2014/main" id="{D9D41D0A-9E38-0C41-9A34-8FCBCB9326DF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6984323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3637EC2A-D2DC-0040-810A-E9AC21C8648A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6984322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534E25CA-8768-8D43-A1B3-6019B0551A9B}"/>
              </a:ext>
            </a:extLst>
          </p:cNvPr>
          <p:cNvSpPr/>
          <p:nvPr userDrawn="1"/>
        </p:nvSpPr>
        <p:spPr>
          <a:xfrm>
            <a:off x="6923600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3" name="Text Placeholder 2">
            <a:extLst>
              <a:ext uri="{FF2B5EF4-FFF2-40B4-BE49-F238E27FC236}">
                <a16:creationId xmlns:a16="http://schemas.microsoft.com/office/drawing/2014/main" id="{5E490EA1-9D7E-AF47-8FFE-77DA3DA9ECAA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6984323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74" name="Text Placeholder 2">
            <a:extLst>
              <a:ext uri="{FF2B5EF4-FFF2-40B4-BE49-F238E27FC236}">
                <a16:creationId xmlns:a16="http://schemas.microsoft.com/office/drawing/2014/main" id="{B6923A7D-CF28-0E4A-B26F-F281F729245E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6984322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B052B402-DA1F-284C-AC03-42450C8BCE42}"/>
              </a:ext>
            </a:extLst>
          </p:cNvPr>
          <p:cNvSpPr/>
          <p:nvPr userDrawn="1"/>
        </p:nvSpPr>
        <p:spPr>
          <a:xfrm>
            <a:off x="6923600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6" name="Text Placeholder 2">
            <a:extLst>
              <a:ext uri="{FF2B5EF4-FFF2-40B4-BE49-F238E27FC236}">
                <a16:creationId xmlns:a16="http://schemas.microsoft.com/office/drawing/2014/main" id="{BB800E38-DB1C-5845-AC60-7C64F315D923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6984323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77" name="Text Placeholder 2">
            <a:extLst>
              <a:ext uri="{FF2B5EF4-FFF2-40B4-BE49-F238E27FC236}">
                <a16:creationId xmlns:a16="http://schemas.microsoft.com/office/drawing/2014/main" id="{A882DA39-C57D-5141-9A86-0300E01CFC52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6984322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1" name="Text Placeholder 2">
            <a:extLst>
              <a:ext uri="{FF2B5EF4-FFF2-40B4-BE49-F238E27FC236}">
                <a16:creationId xmlns:a16="http://schemas.microsoft.com/office/drawing/2014/main" id="{14FCFACC-99CA-2840-99DF-FEA72AEB59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83" name="object 3">
            <a:extLst>
              <a:ext uri="{FF2B5EF4-FFF2-40B4-BE49-F238E27FC236}">
                <a16:creationId xmlns:a16="http://schemas.microsoft.com/office/drawing/2014/main" id="{4E70F52D-958B-DD45-AC5A-C4023868A683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Text Placeholder 3">
            <a:extLst>
              <a:ext uri="{FF2B5EF4-FFF2-40B4-BE49-F238E27FC236}">
                <a16:creationId xmlns:a16="http://schemas.microsoft.com/office/drawing/2014/main" id="{864B4387-FF6A-AC47-9D17-B9B8F5C8D49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07303745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 up to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59AD0CB-37C7-1C47-AACC-7FB6C8F671FF}"/>
              </a:ext>
            </a:extLst>
          </p:cNvPr>
          <p:cNvSpPr/>
          <p:nvPr userDrawn="1"/>
        </p:nvSpPr>
        <p:spPr>
          <a:xfrm>
            <a:off x="258481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4A8B043-1353-D44C-B823-5101C675C15D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19204" y="1327304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FBF20679-ABDA-DB4E-920C-D865E1E27877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319202" y="1668267"/>
            <a:ext cx="2524941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7E0ED91-4C54-374C-8020-2A0F2E0DF016}"/>
              </a:ext>
            </a:extLst>
          </p:cNvPr>
          <p:cNvSpPr/>
          <p:nvPr userDrawn="1"/>
        </p:nvSpPr>
        <p:spPr>
          <a:xfrm>
            <a:off x="258481" y="3541416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FA1D368-3148-1A45-9A71-67308939110D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19204" y="3634735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0CD1BA66-F09E-3C4B-B9B8-9AE47B5BECF5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19202" y="3975698"/>
            <a:ext cx="2524941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05A4E9B-3BF2-A747-ADC5-A899750B9704}"/>
              </a:ext>
            </a:extLst>
          </p:cNvPr>
          <p:cNvSpPr/>
          <p:nvPr userDrawn="1"/>
        </p:nvSpPr>
        <p:spPr>
          <a:xfrm>
            <a:off x="258481" y="2376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DF33125F-5B3B-AF43-8D86-8B88BE87222A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319204" y="2470304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7724EF6B-4DEF-3F48-97BA-811A4C27856F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319202" y="2811267"/>
            <a:ext cx="2524941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249E81B0-EAD2-C745-A59E-7E4748D7C647}"/>
              </a:ext>
            </a:extLst>
          </p:cNvPr>
          <p:cNvSpPr/>
          <p:nvPr userDrawn="1"/>
        </p:nvSpPr>
        <p:spPr>
          <a:xfrm>
            <a:off x="3222762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E38C3723-6DBA-624D-90BC-A50489AEA35A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3312460" y="1327304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15291393-66A8-B34D-BE01-29EAC7D63E27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3312459" y="1668267"/>
            <a:ext cx="250140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A9A8349-F371-A641-9C74-B3CD3DC914E1}"/>
              </a:ext>
            </a:extLst>
          </p:cNvPr>
          <p:cNvSpPr/>
          <p:nvPr userDrawn="1"/>
        </p:nvSpPr>
        <p:spPr>
          <a:xfrm>
            <a:off x="3222762" y="3541416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95EE368-A183-9E45-8D66-435EDAE201FC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3312460" y="3634735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1341B749-9C8E-B64C-A93C-5F516B1C5383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3312459" y="3975698"/>
            <a:ext cx="250140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46351097-588C-F642-AF5A-5A69AF1A338D}"/>
              </a:ext>
            </a:extLst>
          </p:cNvPr>
          <p:cNvSpPr/>
          <p:nvPr userDrawn="1"/>
        </p:nvSpPr>
        <p:spPr>
          <a:xfrm>
            <a:off x="3222762" y="2376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6010F479-49F2-2D48-8972-E8B0C338695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3312460" y="2470304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9" name="Text Placeholder 2">
            <a:extLst>
              <a:ext uri="{FF2B5EF4-FFF2-40B4-BE49-F238E27FC236}">
                <a16:creationId xmlns:a16="http://schemas.microsoft.com/office/drawing/2014/main" id="{486A0EC8-EF29-5948-A7A7-F404CA1E6133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3312459" y="2811267"/>
            <a:ext cx="250140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BFD7072-D5A2-3C47-9A40-71788EAAF260}"/>
              </a:ext>
            </a:extLst>
          </p:cNvPr>
          <p:cNvSpPr/>
          <p:nvPr userDrawn="1"/>
        </p:nvSpPr>
        <p:spPr>
          <a:xfrm>
            <a:off x="6187043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FFA6AC86-F9EA-234C-948C-37593BB3450C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6293225" y="1327304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CCAEBB28-797C-1B47-A4A3-AE60AF8936A6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6293224" y="1668267"/>
            <a:ext cx="249986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EBE02BC-E69A-F84C-842C-CE861138C216}"/>
              </a:ext>
            </a:extLst>
          </p:cNvPr>
          <p:cNvSpPr/>
          <p:nvPr userDrawn="1"/>
        </p:nvSpPr>
        <p:spPr>
          <a:xfrm>
            <a:off x="6187044" y="3541416"/>
            <a:ext cx="2698476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B866C9CE-858B-8F4F-924D-0F7091269668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6293225" y="3634735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5" name="Text Placeholder 2">
            <a:extLst>
              <a:ext uri="{FF2B5EF4-FFF2-40B4-BE49-F238E27FC236}">
                <a16:creationId xmlns:a16="http://schemas.microsoft.com/office/drawing/2014/main" id="{FE8F3EFC-421F-4243-8970-55555778C8AF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6293224" y="3975698"/>
            <a:ext cx="249986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7A3BF19-900C-8243-B057-8B0A1DB68A31}"/>
              </a:ext>
            </a:extLst>
          </p:cNvPr>
          <p:cNvSpPr/>
          <p:nvPr userDrawn="1"/>
        </p:nvSpPr>
        <p:spPr>
          <a:xfrm>
            <a:off x="6187044" y="2376984"/>
            <a:ext cx="2698476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7" name="Text Placeholder 2">
            <a:extLst>
              <a:ext uri="{FF2B5EF4-FFF2-40B4-BE49-F238E27FC236}">
                <a16:creationId xmlns:a16="http://schemas.microsoft.com/office/drawing/2014/main" id="{88A4C414-4A67-A547-BDD5-3EE162C7CAC5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6293225" y="2470304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8" name="Text Placeholder 2">
            <a:extLst>
              <a:ext uri="{FF2B5EF4-FFF2-40B4-BE49-F238E27FC236}">
                <a16:creationId xmlns:a16="http://schemas.microsoft.com/office/drawing/2014/main" id="{00FE0323-3ECF-2C4E-8D25-15413747EC35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6293224" y="2811267"/>
            <a:ext cx="249986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1" name="Text Placeholder 2">
            <a:extLst>
              <a:ext uri="{FF2B5EF4-FFF2-40B4-BE49-F238E27FC236}">
                <a16:creationId xmlns:a16="http://schemas.microsoft.com/office/drawing/2014/main" id="{14FCFACC-99CA-2840-99DF-FEA72AEB59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27898965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11195796-80AD-46B5-90AF-8D90A84AD5E5}"/>
              </a:ext>
            </a:extLst>
          </p:cNvPr>
          <p:cNvSpPr/>
          <p:nvPr userDrawn="1"/>
        </p:nvSpPr>
        <p:spPr>
          <a:xfrm>
            <a:off x="1" y="0"/>
            <a:ext cx="2958152" cy="51435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675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C9A9DF43-5743-1143-A50E-85C8E2BE55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2233" y="455692"/>
            <a:ext cx="2549858" cy="2156222"/>
          </a:xfrm>
          <a:prstGeom prst="rect">
            <a:avLst/>
          </a:prstGeom>
        </p:spPr>
        <p:txBody>
          <a:bodyPr lIns="90000"/>
          <a:lstStyle>
            <a:lvl1pPr marL="11906" indent="-11906">
              <a:buNone/>
              <a:tabLst/>
              <a:defRPr sz="2700" b="1" i="0">
                <a:solidFill>
                  <a:schemeClr val="bg1"/>
                </a:solidFill>
                <a:latin typeface="Raleway" pitchFamily="2" charset="77"/>
              </a:defRPr>
            </a:lvl1pPr>
            <a:lvl2pPr>
              <a:defRPr b="0" i="0">
                <a:latin typeface="Raleway Medium" pitchFamily="2" charset="77"/>
              </a:defRPr>
            </a:lvl2pPr>
            <a:lvl3pPr>
              <a:defRPr b="0" i="0">
                <a:latin typeface="Raleway Medium" pitchFamily="2" charset="77"/>
              </a:defRPr>
            </a:lvl3pPr>
            <a:lvl4pPr>
              <a:defRPr b="0" i="0">
                <a:latin typeface="Raleway Medium" pitchFamily="2" charset="77"/>
              </a:defRPr>
            </a:lvl4pPr>
            <a:lvl5pPr>
              <a:defRPr b="0" i="0">
                <a:latin typeface="Raleway Medium" pitchFamily="2" charset="77"/>
              </a:defRPr>
            </a:lvl5pPr>
          </a:lstStyle>
          <a:p>
            <a:pPr lvl="0"/>
            <a:r>
              <a:rPr lang="ru-RU" dirty="0"/>
              <a:t>Текст </a:t>
            </a:r>
            <a:endParaRPr lang="x-none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D3D84DD2-F77A-F54C-B426-9534E37655CC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marL="3572" indent="-3572" defTabSz="685800">
              <a:lnSpc>
                <a:spcPct val="90000"/>
              </a:lnSpc>
              <a:defRPr/>
            </a:pPr>
            <a:r>
              <a:rPr lang="ru-RU" sz="900" b="1">
                <a:solidFill>
                  <a:srgbClr val="FFFFFF"/>
                </a:solidFill>
                <a:latin typeface="Raleway" pitchFamily="2" charset="77"/>
              </a:rPr>
              <a:t>Название презентации </a:t>
            </a:r>
            <a:endParaRPr lang="ru-RU" sz="900" b="1" dirty="0">
              <a:solidFill>
                <a:srgbClr val="FFFFFF"/>
              </a:solidFill>
              <a:latin typeface="Raleway" pitchFamily="2" charset="77"/>
            </a:endParaRPr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0EF43A93-99E0-4E45-AAA3-9724AC17D39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algn="r" defTabSz="685800">
              <a:defRPr/>
            </a:pPr>
            <a:fld id="{86B9C5C9-860D-A248-8A59-A976BD8EEA31}" type="slidenum">
              <a:rPr lang="ru-RU" sz="900" b="1" smtClean="0">
                <a:solidFill>
                  <a:srgbClr val="000000"/>
                </a:solidFill>
                <a:latin typeface="Raleway" pitchFamily="2" charset="77"/>
              </a:rPr>
              <a:pPr algn="r" defTabSz="685800">
                <a:defRPr/>
              </a:pPr>
              <a:t>‹#›</a:t>
            </a:fld>
            <a:endParaRPr lang="ru-RU" sz="900" b="1">
              <a:solidFill>
                <a:srgbClr val="000000"/>
              </a:solidFill>
              <a:latin typeface="Raleway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3860364853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AB3522A5-7368-4644-9FC7-311D1092A23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172700" y="4153588"/>
            <a:ext cx="1712104" cy="30411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A0B905D8-A8A7-9B4C-A9EC-E5E65D1AEA8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172700" y="2192622"/>
            <a:ext cx="1712104" cy="30411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5" name="Picture Placeholder 13">
            <a:extLst>
              <a:ext uri="{FF2B5EF4-FFF2-40B4-BE49-F238E27FC236}">
                <a16:creationId xmlns:a16="http://schemas.microsoft.com/office/drawing/2014/main" id="{4513BEBF-19B8-A341-B460-8883DC8857DA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7172700" y="3195413"/>
            <a:ext cx="1712819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7" name="Picture Placeholder 13">
            <a:extLst>
              <a:ext uri="{FF2B5EF4-FFF2-40B4-BE49-F238E27FC236}">
                <a16:creationId xmlns:a16="http://schemas.microsoft.com/office/drawing/2014/main" id="{ED3B35CC-51EE-D84E-A589-F419D4CC2C4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172701" y="1234447"/>
            <a:ext cx="1712104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90ED31A9-0252-2A43-A7C8-6CA39DC58BD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DE128982-0812-F34F-96A9-23990D714F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8481" y="4153588"/>
            <a:ext cx="6166023" cy="30411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  <a:r>
              <a:rPr lang="ru-RU" dirty="0"/>
              <a:t> </a:t>
            </a:r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ru-RU" dirty="0"/>
              <a:t>.</a:t>
            </a:r>
            <a:endParaRPr lang="en-US" dirty="0"/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E3AC5B-4C65-114D-BDCD-5601D9ED421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0BE2EEB9-4B86-294D-BD4F-42CD499BCF68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58481" y="1234447"/>
            <a:ext cx="6166023" cy="2831245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4CDFE9C7-8E23-6F4F-9F1B-F9BE7DAE9F2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84076710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s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D1034DCD-8CF7-CE40-B95B-19312F0CD7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338679" y="3107516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  <a:endParaRPr lang="ru-RU" dirty="0"/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C2773F61-84D7-8247-A191-A24341747EF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38679" y="4065691"/>
            <a:ext cx="1443395" cy="4050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AB3522A5-7368-4644-9FC7-311D1092A23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438552" y="4065691"/>
            <a:ext cx="1443395" cy="40500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DF189B68-6B21-E64C-9E10-B3B1DAFCEA50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5338679" y="2192622"/>
            <a:ext cx="1443395" cy="42199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A0B905D8-A8A7-9B4C-A9EC-E5E65D1AEA8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437838" y="2192622"/>
            <a:ext cx="1443395" cy="42199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5" name="Picture Placeholder 13">
            <a:extLst>
              <a:ext uri="{FF2B5EF4-FFF2-40B4-BE49-F238E27FC236}">
                <a16:creationId xmlns:a16="http://schemas.microsoft.com/office/drawing/2014/main" id="{4513BEBF-19B8-A341-B460-8883DC8857DA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7436950" y="3107516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62FA0C22-8D63-174A-B8B8-13275FF398E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5338679" y="1234447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7" name="Picture Placeholder 13">
            <a:extLst>
              <a:ext uri="{FF2B5EF4-FFF2-40B4-BE49-F238E27FC236}">
                <a16:creationId xmlns:a16="http://schemas.microsoft.com/office/drawing/2014/main" id="{ED3B35CC-51EE-D84E-A589-F419D4CC2C4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436236" y="1234447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90ED31A9-0252-2A43-A7C8-6CA39DC58BD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9" name="Picture Placeholder 13">
            <a:extLst>
              <a:ext uri="{FF2B5EF4-FFF2-40B4-BE49-F238E27FC236}">
                <a16:creationId xmlns:a16="http://schemas.microsoft.com/office/drawing/2014/main" id="{0F192985-FD3F-BA4B-9F12-03E2D6CD3504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58481" y="1234447"/>
            <a:ext cx="4425321" cy="2831245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DE128982-0812-F34F-96A9-23990D714F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8481" y="4153588"/>
            <a:ext cx="4425320" cy="30411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E3AC5B-4C65-114D-BDCD-5601D9ED421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53B69518-2ACB-AA43-888B-27D7DDEC1D8F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93528349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92A6474-3F21-C546-9E0A-6BAC5A880DEB}"/>
              </a:ext>
            </a:extLst>
          </p:cNvPr>
          <p:cNvSpPr/>
          <p:nvPr userDrawn="1"/>
        </p:nvSpPr>
        <p:spPr>
          <a:xfrm>
            <a:off x="0" y="0"/>
            <a:ext cx="4400550" cy="51435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</p:spTree>
    <p:extLst>
      <p:ext uri="{BB962C8B-B14F-4D97-AF65-F5344CB8AC3E}">
        <p14:creationId xmlns:p14="http://schemas.microsoft.com/office/powerpoint/2010/main" val="2066756001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92A6474-3F21-C546-9E0A-6BAC5A880DEB}"/>
              </a:ext>
            </a:extLst>
          </p:cNvPr>
          <p:cNvSpPr/>
          <p:nvPr userDrawn="1"/>
        </p:nvSpPr>
        <p:spPr>
          <a:xfrm>
            <a:off x="0" y="0"/>
            <a:ext cx="440055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rgbClr val="6488F3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</p:spTree>
    <p:extLst>
      <p:ext uri="{BB962C8B-B14F-4D97-AF65-F5344CB8AC3E}">
        <p14:creationId xmlns:p14="http://schemas.microsoft.com/office/powerpoint/2010/main" val="1026846471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o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6F307048-965A-0E4F-A9E9-C513462B67F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14385532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1514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13542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5574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8525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1836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3532" y="-7454"/>
            <a:ext cx="1988090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506D59C3-7D27-FF41-ACE8-82D20903BBA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5C3478B-0C43-8D48-8DD9-C8B8D637DC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 Position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3">
            <a:extLst>
              <a:ext uri="{FF2B5EF4-FFF2-40B4-BE49-F238E27FC236}">
                <a16:creationId xmlns:a16="http://schemas.microsoft.com/office/drawing/2014/main" id="{0838242F-D24C-5443-9869-8966A20A706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741701447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6665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9617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2927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148F34A-0A22-5E4D-A35A-4D6A62E7B4C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E48BB2A0-B73C-0542-9E48-B097BAC980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ADF88E9-20F4-AA41-959B-A04C5BAE10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7" name="object 3">
            <a:extLst>
              <a:ext uri="{FF2B5EF4-FFF2-40B4-BE49-F238E27FC236}">
                <a16:creationId xmlns:a16="http://schemas.microsoft.com/office/drawing/2014/main" id="{B76C0749-A069-0341-BCF7-0F080E3D0B00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6A45EE53-2150-9A4D-9DAC-58BA4FEF4A6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4768A2B9-9390-B54F-BE79-78AC71BD9DBB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5E0147AF-F791-DC4D-A5E4-18B0E1E4BFA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9" name="Text Placeholder 3">
            <a:extLst>
              <a:ext uri="{FF2B5EF4-FFF2-40B4-BE49-F238E27FC236}">
                <a16:creationId xmlns:a16="http://schemas.microsoft.com/office/drawing/2014/main" id="{04A8F03C-0909-9B48-A5C0-F735984A240B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18929000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6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Occupation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2C7052AA-0DDC-F445-BC48-E81B9340AE77}"/>
              </a:ext>
            </a:extLst>
          </p:cNvPr>
          <p:cNvSpPr/>
          <p:nvPr userDrawn="1"/>
        </p:nvSpPr>
        <p:spPr>
          <a:xfrm>
            <a:off x="256665" y="-7454"/>
            <a:ext cx="5902848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0E7F07B-79B0-7B48-8237-66E816B18AB1}"/>
              </a:ext>
            </a:extLst>
          </p:cNvPr>
          <p:cNvSpPr/>
          <p:nvPr userDrawn="1"/>
        </p:nvSpPr>
        <p:spPr>
          <a:xfrm>
            <a:off x="4692927" y="-7454"/>
            <a:ext cx="4117427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B43172A8-98FF-5D47-90E2-0D802B3DFE1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C577B339-6F86-F046-9676-EE7BF860665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A9365F90-C08B-CE41-980C-A93030F6EA5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481A161E-D93E-8447-947D-B0B27FFFA62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02BC0497-6E67-0344-A152-5DBD4206EB6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2D379ECA-BE9D-234A-B187-991951A8304A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B2BDB256-F149-EF44-8774-B939E4390B3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9491569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4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1514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13542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5574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8525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1836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3532" y="-7454"/>
            <a:ext cx="1988090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506D59C3-7D27-FF41-ACE8-82D20903BBA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5C3478B-0C43-8D48-8DD9-C8B8D637DC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 Position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712161568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_4 +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7308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9656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81874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570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25276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81874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703570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25276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49521" y="-7454"/>
            <a:ext cx="4442315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3529" y="-7455"/>
            <a:ext cx="3667045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87500" y="-7455"/>
            <a:ext cx="3182705" cy="1947848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0820" y="-7454"/>
            <a:ext cx="1990803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28360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597825"/>
            <a:ext cx="7772400" cy="110251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/>
            </a:lvl1pPr>
            <a:lvl2pPr marL="241093" indent="0" algn="ctr">
              <a:buNone/>
              <a:defRPr/>
            </a:lvl2pPr>
            <a:lvl3pPr marL="482186" indent="0" algn="ctr">
              <a:buNone/>
              <a:defRPr/>
            </a:lvl3pPr>
            <a:lvl4pPr marL="723279" indent="0" algn="ctr">
              <a:buNone/>
              <a:defRPr/>
            </a:lvl4pPr>
            <a:lvl5pPr marL="964372" indent="0" algn="ctr">
              <a:buNone/>
              <a:defRPr/>
            </a:lvl5pPr>
            <a:lvl6pPr marL="1205465" indent="0" algn="ctr">
              <a:buNone/>
              <a:defRPr/>
            </a:lvl6pPr>
            <a:lvl7pPr marL="1446558" indent="0" algn="ctr">
              <a:buNone/>
              <a:defRPr/>
            </a:lvl7pPr>
            <a:lvl8pPr marL="1687651" indent="0" algn="ctr">
              <a:buNone/>
              <a:defRPr/>
            </a:lvl8pPr>
            <a:lvl9pPr marL="1928744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Line 8"/>
          <p:cNvSpPr>
            <a:spLocks noChangeShapeType="1"/>
          </p:cNvSpPr>
          <p:nvPr userDrawn="1"/>
        </p:nvSpPr>
        <p:spPr bwMode="auto">
          <a:xfrm>
            <a:off x="457202" y="558716"/>
            <a:ext cx="8248919" cy="0"/>
          </a:xfrm>
          <a:prstGeom prst="line">
            <a:avLst/>
          </a:prstGeom>
          <a:noFill/>
          <a:ln w="25400">
            <a:solidFill>
              <a:schemeClr val="accent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642915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266">
              <a:solidFill>
                <a:srgbClr val="000000"/>
              </a:solidFill>
              <a:latin typeface="Times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727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 thruBlk="1"/>
      </p:transition>
    </mc:Choice>
    <mc:Fallback xmlns="">
      <p:transition>
        <p:fade thruBlk="1"/>
      </p:transition>
    </mc:Fallback>
  </mc:AlternateContent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_4 sim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7154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9502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81720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416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25122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81720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703416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25122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5847750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3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6665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9617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2927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148F34A-0A22-5E4D-A35A-4D6A62E7B4C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E48BB2A0-B73C-0542-9E48-B097BAC980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ADF88E9-20F4-AA41-959B-A04C5BAE10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7" name="object 3">
            <a:extLst>
              <a:ext uri="{FF2B5EF4-FFF2-40B4-BE49-F238E27FC236}">
                <a16:creationId xmlns:a16="http://schemas.microsoft.com/office/drawing/2014/main" id="{B76C0749-A069-0341-BCF7-0F080E3D0B00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6A45EE53-2150-9A4D-9DAC-58BA4FEF4A6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4768A2B9-9390-B54F-BE79-78AC71BD9DBB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5E0147AF-F791-DC4D-A5E4-18B0E1E4BFA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4CA46684-C015-C541-BF98-ADCD761829C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15274147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2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6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Occupation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2C7052AA-0DDC-F445-BC48-E81B9340AE77}"/>
              </a:ext>
            </a:extLst>
          </p:cNvPr>
          <p:cNvSpPr/>
          <p:nvPr userDrawn="1"/>
        </p:nvSpPr>
        <p:spPr>
          <a:xfrm>
            <a:off x="256665" y="-7454"/>
            <a:ext cx="5902848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0E7F07B-79B0-7B48-8237-66E816B18AB1}"/>
              </a:ext>
            </a:extLst>
          </p:cNvPr>
          <p:cNvSpPr/>
          <p:nvPr userDrawn="1"/>
        </p:nvSpPr>
        <p:spPr>
          <a:xfrm>
            <a:off x="4692927" y="-7454"/>
            <a:ext cx="4117427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B43172A8-98FF-5D47-90E2-0D802B3DFE1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C577B339-6F86-F046-9676-EE7BF860665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A9365F90-C08B-CE41-980C-A93030F6EA5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481A161E-D93E-8447-947D-B0B27FFFA62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02BC0497-6E67-0344-A152-5DBD4206EB6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2D379ECA-BE9D-234A-B187-991951A8304A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087F17C-EB1C-8A46-93D8-C6C8DF2D940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17340898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9A316E8A-5364-EB49-B3BC-A5CBAAD6EDC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1254943143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+ photo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9A316E8A-5364-EB49-B3BC-A5CBAAD6EDC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  <p:sp>
        <p:nvSpPr>
          <p:cNvPr id="4" name="Picture Placeholder 13">
            <a:extLst>
              <a:ext uri="{FF2B5EF4-FFF2-40B4-BE49-F238E27FC236}">
                <a16:creationId xmlns:a16="http://schemas.microsoft.com/office/drawing/2014/main" id="{0DA61111-37EA-E64C-BF85-1E52358A1C3A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65097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63006810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+ photo d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4">
            <a:extLst>
              <a:ext uri="{FF2B5EF4-FFF2-40B4-BE49-F238E27FC236}">
                <a16:creationId xmlns:a16="http://schemas.microsoft.com/office/drawing/2014/main" id="{111AA138-065A-964C-8BA8-9237F32FD03A}"/>
              </a:ext>
            </a:extLst>
          </p:cNvPr>
          <p:cNvSpPr/>
          <p:nvPr userDrawn="1"/>
        </p:nvSpPr>
        <p:spPr>
          <a:xfrm>
            <a:off x="-80909" y="-86688"/>
            <a:ext cx="9224909" cy="5234227"/>
          </a:xfrm>
          <a:custGeom>
            <a:avLst/>
            <a:gdLst/>
            <a:ahLst/>
            <a:cxnLst/>
            <a:rect l="l" t="t" r="r" b="b"/>
            <a:pathLst>
              <a:path w="16256000" h="9144000">
                <a:moveTo>
                  <a:pt x="16256000" y="0"/>
                </a:moveTo>
                <a:lnTo>
                  <a:pt x="0" y="0"/>
                </a:lnTo>
                <a:lnTo>
                  <a:pt x="0" y="9144000"/>
                </a:lnTo>
                <a:lnTo>
                  <a:pt x="16256000" y="914400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1">
              <a:alpha val="40000"/>
            </a:schemeClr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9C5C27E-9275-8548-A78F-C26EA67432B5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46AA6A3-9FD0-CB40-8FBD-EE377BFDF8C8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0" name="object 2">
                <a:extLst>
                  <a:ext uri="{FF2B5EF4-FFF2-40B4-BE49-F238E27FC236}">
                    <a16:creationId xmlns:a16="http://schemas.microsoft.com/office/drawing/2014/main" id="{C5F09F5B-DC28-6C40-A93B-2C26A5A98A3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1" name="object 3">
                <a:extLst>
                  <a:ext uri="{FF2B5EF4-FFF2-40B4-BE49-F238E27FC236}">
                    <a16:creationId xmlns:a16="http://schemas.microsoft.com/office/drawing/2014/main" id="{CEFAB24F-65A7-A24D-8B04-63DFB9330E9B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2" name="object 4">
                <a:extLst>
                  <a:ext uri="{FF2B5EF4-FFF2-40B4-BE49-F238E27FC236}">
                    <a16:creationId xmlns:a16="http://schemas.microsoft.com/office/drawing/2014/main" id="{26ACDC5F-E1BB-0C4D-8A3F-9F8B51A94B3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3" name="object 5">
                <a:extLst>
                  <a:ext uri="{FF2B5EF4-FFF2-40B4-BE49-F238E27FC236}">
                    <a16:creationId xmlns:a16="http://schemas.microsoft.com/office/drawing/2014/main" id="{FA61827F-E3D7-DD4B-90F5-8AF8EB045350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4" name="object 6">
                <a:extLst>
                  <a:ext uri="{FF2B5EF4-FFF2-40B4-BE49-F238E27FC236}">
                    <a16:creationId xmlns:a16="http://schemas.microsoft.com/office/drawing/2014/main" id="{50FDB6E9-4BE6-9344-B12B-9B67BB50811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5" name="object 7">
                <a:extLst>
                  <a:ext uri="{FF2B5EF4-FFF2-40B4-BE49-F238E27FC236}">
                    <a16:creationId xmlns:a16="http://schemas.microsoft.com/office/drawing/2014/main" id="{D0F8421E-AB17-9E40-862D-ED76F7E1948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6" name="object 8">
                <a:extLst>
                  <a:ext uri="{FF2B5EF4-FFF2-40B4-BE49-F238E27FC236}">
                    <a16:creationId xmlns:a16="http://schemas.microsoft.com/office/drawing/2014/main" id="{2EE6C452-0366-DC44-AE49-5F897F93642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7" name="object 9">
                <a:extLst>
                  <a:ext uri="{FF2B5EF4-FFF2-40B4-BE49-F238E27FC236}">
                    <a16:creationId xmlns:a16="http://schemas.microsoft.com/office/drawing/2014/main" id="{2AD48179-56CF-6849-8FDE-009ECEF4E55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A56C24A0-8A91-B549-9159-95F66B691492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0" name="object 2">
                <a:extLst>
                  <a:ext uri="{FF2B5EF4-FFF2-40B4-BE49-F238E27FC236}">
                    <a16:creationId xmlns:a16="http://schemas.microsoft.com/office/drawing/2014/main" id="{26A8C0D4-4C1D-BA46-AC95-968E0622AFE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3">
                <a:extLst>
                  <a:ext uri="{FF2B5EF4-FFF2-40B4-BE49-F238E27FC236}">
                    <a16:creationId xmlns:a16="http://schemas.microsoft.com/office/drawing/2014/main" id="{B4557C0E-C661-8C49-9CCA-A621D514641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2" name="object 4">
                <a:extLst>
                  <a:ext uri="{FF2B5EF4-FFF2-40B4-BE49-F238E27FC236}">
                    <a16:creationId xmlns:a16="http://schemas.microsoft.com/office/drawing/2014/main" id="{3958850B-F30D-A248-B9E8-4221283EF35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3" name="object 5">
                <a:extLst>
                  <a:ext uri="{FF2B5EF4-FFF2-40B4-BE49-F238E27FC236}">
                    <a16:creationId xmlns:a16="http://schemas.microsoft.com/office/drawing/2014/main" id="{410E85A4-65E1-134C-A414-867234B637F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4" name="object 6">
                <a:extLst>
                  <a:ext uri="{FF2B5EF4-FFF2-40B4-BE49-F238E27FC236}">
                    <a16:creationId xmlns:a16="http://schemas.microsoft.com/office/drawing/2014/main" id="{A1D342BB-E6D0-E348-B734-EA766806041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5" name="object 7">
                <a:extLst>
                  <a:ext uri="{FF2B5EF4-FFF2-40B4-BE49-F238E27FC236}">
                    <a16:creationId xmlns:a16="http://schemas.microsoft.com/office/drawing/2014/main" id="{66E88BFD-B2E2-5745-BE2B-15A6610B791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6" name="object 8">
                <a:extLst>
                  <a:ext uri="{FF2B5EF4-FFF2-40B4-BE49-F238E27FC236}">
                    <a16:creationId xmlns:a16="http://schemas.microsoft.com/office/drawing/2014/main" id="{A750BD82-D21D-314D-B446-7DE1FF30C20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9">
                <a:extLst>
                  <a:ext uri="{FF2B5EF4-FFF2-40B4-BE49-F238E27FC236}">
                    <a16:creationId xmlns:a16="http://schemas.microsoft.com/office/drawing/2014/main" id="{F5D153F5-1F95-684E-B648-CCE082636F0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260464E0-F4B7-1348-9374-A8A7A9C44AAC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  <p:sp>
        <p:nvSpPr>
          <p:cNvPr id="29" name="Picture Placeholder 13">
            <a:extLst>
              <a:ext uri="{FF2B5EF4-FFF2-40B4-BE49-F238E27FC236}">
                <a16:creationId xmlns:a16="http://schemas.microsoft.com/office/drawing/2014/main" id="{9F81D930-E83D-8346-AA81-543A074BDF9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65097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8778003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object 3">
            <a:extLst>
              <a:ext uri="{FF2B5EF4-FFF2-40B4-BE49-F238E27FC236}">
                <a16:creationId xmlns:a16="http://schemas.microsoft.com/office/drawing/2014/main" id="{FD9ED8D4-7B21-1E4D-9C51-EE294AB7F423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E7E50-D570-3F4C-8DB5-DA6AB9F3E17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257175"/>
            <a:ext cx="3339956" cy="66825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28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</a:t>
            </a:r>
            <a:r>
              <a:rPr lang="ru-RU" dirty="0"/>
              <a:t>                        </a:t>
            </a:r>
            <a:r>
              <a:rPr lang="en-US" dirty="0"/>
              <a:t>Surname</a:t>
            </a:r>
            <a:endParaRPr lang="x-none" dirty="0"/>
          </a:p>
        </p:txBody>
      </p:sp>
      <p:sp>
        <p:nvSpPr>
          <p:cNvPr id="32" name="object 16">
            <a:extLst>
              <a:ext uri="{FF2B5EF4-FFF2-40B4-BE49-F238E27FC236}">
                <a16:creationId xmlns:a16="http://schemas.microsoft.com/office/drawing/2014/main" id="{CFD3C1CD-7FE7-364E-8B67-DF0AF8730795}"/>
              </a:ext>
            </a:extLst>
          </p:cNvPr>
          <p:cNvSpPr txBox="1"/>
          <p:nvPr userDrawn="1"/>
        </p:nvSpPr>
        <p:spPr>
          <a:xfrm>
            <a:off x="4642373" y="3869390"/>
            <a:ext cx="2063274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dirty="0">
                <a:solidFill>
                  <a:schemeClr val="bg1"/>
                </a:solidFill>
                <a:latin typeface="Arial"/>
                <a:cs typeface="Arial"/>
              </a:rPr>
              <a:t>Social</a:t>
            </a:r>
            <a:r>
              <a:rPr lang="en-US" sz="900" b="1" dirty="0">
                <a:solidFill>
                  <a:schemeClr val="bg1"/>
                </a:solidFill>
                <a:latin typeface="Arial"/>
                <a:cs typeface="Arial"/>
              </a:rPr>
              <a:t> media</a:t>
            </a:r>
            <a:r>
              <a:rPr sz="900" b="1" spc="-45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accounts: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E6ECEE69-4D16-5040-B0D4-5F5610CB658E}"/>
              </a:ext>
            </a:extLst>
          </p:cNvPr>
          <p:cNvSpPr txBox="1"/>
          <p:nvPr userDrawn="1"/>
        </p:nvSpPr>
        <p:spPr>
          <a:xfrm>
            <a:off x="4654648" y="217505"/>
            <a:ext cx="541496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Contacts: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D2E760BF-8154-7249-8772-EFC83CA0EA3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654648" y="1182601"/>
            <a:ext cx="4230871" cy="60977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r>
              <a:rPr lang="ru-RU" dirty="0"/>
              <a:t> </a:t>
            </a: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endParaRPr lang="en-GB" dirty="0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7EA70050-120D-6A46-8A3B-B60381AAC5D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654649" y="2104490"/>
            <a:ext cx="4230871" cy="67305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</a:t>
            </a:r>
            <a:r>
              <a:rPr lang="ru-RU" spc="-3" dirty="0"/>
              <a:t> </a:t>
            </a:r>
            <a:r>
              <a:rPr lang="en-US" spc="-3" dirty="0" err="1"/>
              <a:t>ext</a:t>
            </a:r>
            <a:r>
              <a:rPr lang="ru-RU" spc="-3" dirty="0"/>
              <a:t>.</a:t>
            </a:r>
            <a:r>
              <a:rPr lang="en-US" spc="-3" dirty="0"/>
              <a:t> XXXX </a:t>
            </a:r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  </a:t>
            </a:r>
            <a:endParaRPr lang="x-none" dirty="0"/>
          </a:p>
        </p:txBody>
      </p:sp>
      <p:sp>
        <p:nvSpPr>
          <p:cNvPr id="36" name="Text Placeholder 2">
            <a:extLst>
              <a:ext uri="{FF2B5EF4-FFF2-40B4-BE49-F238E27FC236}">
                <a16:creationId xmlns:a16="http://schemas.microsoft.com/office/drawing/2014/main" id="{F50EE00F-DBFC-B44D-9CEA-79501EF252D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54648" y="3040598"/>
            <a:ext cx="4230871" cy="391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281"/>
              </a:spcBef>
              <a:buNone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 err="1"/>
              <a:t>yoursurname</a:t>
            </a:r>
            <a:r>
              <a:rPr lang="en-GB" dirty="0"/>
              <a:t>.</a:t>
            </a:r>
            <a:r>
              <a:rPr lang="en-GB" dirty="0" err="1"/>
              <a:t>skoltech.ru</a:t>
            </a:r>
            <a:endParaRPr lang="x-none" dirty="0"/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DC33BCE1-ECB4-A740-A00F-527C9F13F10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58481" y="1182601"/>
            <a:ext cx="3339957" cy="2235157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Occupation</a:t>
            </a:r>
            <a:endParaRPr lang="x-none" dirty="0"/>
          </a:p>
        </p:txBody>
      </p:sp>
      <p:sp>
        <p:nvSpPr>
          <p:cNvPr id="88" name="Text Placeholder 37">
            <a:extLst>
              <a:ext uri="{FF2B5EF4-FFF2-40B4-BE49-F238E27FC236}">
                <a16:creationId xmlns:a16="http://schemas.microsoft.com/office/drawing/2014/main" id="{B38220AA-3B09-034E-A35A-F22403F286C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64237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89" name="Text Placeholder 37">
            <a:extLst>
              <a:ext uri="{FF2B5EF4-FFF2-40B4-BE49-F238E27FC236}">
                <a16:creationId xmlns:a16="http://schemas.microsoft.com/office/drawing/2014/main" id="{8E6EAAA3-461F-CA43-B3D5-C91AFE12A32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4237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Instagram</a:t>
            </a:r>
          </a:p>
        </p:txBody>
      </p:sp>
      <p:sp>
        <p:nvSpPr>
          <p:cNvPr id="90" name="Text Placeholder 37">
            <a:extLst>
              <a:ext uri="{FF2B5EF4-FFF2-40B4-BE49-F238E27FC236}">
                <a16:creationId xmlns:a16="http://schemas.microsoft.com/office/drawing/2014/main" id="{0C464EB5-9AC6-D44B-8CE4-2A96D8895F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4237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1" name="Text Placeholder 37">
            <a:extLst>
              <a:ext uri="{FF2B5EF4-FFF2-40B4-BE49-F238E27FC236}">
                <a16:creationId xmlns:a16="http://schemas.microsoft.com/office/drawing/2014/main" id="{353013FB-B5C0-844B-8111-32ECFC43AA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4237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/>
              <a:t>Link</a:t>
            </a:r>
            <a:r>
              <a:rPr lang="en-US" dirty="0" err="1"/>
              <a:t>ed</a:t>
            </a:r>
            <a:r>
              <a:rPr lang="en-US" dirty="0"/>
              <a:t> I</a:t>
            </a:r>
            <a:r>
              <a:rPr lang="x-none"/>
              <a:t>n</a:t>
            </a:r>
            <a:endParaRPr lang="x-none" dirty="0"/>
          </a:p>
        </p:txBody>
      </p:sp>
      <p:sp>
        <p:nvSpPr>
          <p:cNvPr id="96" name="Text Placeholder 37">
            <a:extLst>
              <a:ext uri="{FF2B5EF4-FFF2-40B4-BE49-F238E27FC236}">
                <a16:creationId xmlns:a16="http://schemas.microsoft.com/office/drawing/2014/main" id="{C609F39D-6E4E-8D41-B970-776CA542A28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763941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7" name="Text Placeholder 37">
            <a:extLst>
              <a:ext uri="{FF2B5EF4-FFF2-40B4-BE49-F238E27FC236}">
                <a16:creationId xmlns:a16="http://schemas.microsoft.com/office/drawing/2014/main" id="{DA409B63-1835-0649-AFF3-218462304D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763941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Vkontakte</a:t>
            </a:r>
          </a:p>
        </p:txBody>
      </p:sp>
      <p:sp>
        <p:nvSpPr>
          <p:cNvPr id="98" name="Text Placeholder 37">
            <a:extLst>
              <a:ext uri="{FF2B5EF4-FFF2-40B4-BE49-F238E27FC236}">
                <a16:creationId xmlns:a16="http://schemas.microsoft.com/office/drawing/2014/main" id="{5DDC1051-DCC3-3449-8795-52BA772CCF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763941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9" name="Text Placeholder 37">
            <a:extLst>
              <a:ext uri="{FF2B5EF4-FFF2-40B4-BE49-F238E27FC236}">
                <a16:creationId xmlns:a16="http://schemas.microsoft.com/office/drawing/2014/main" id="{0469EB78-5C3F-5544-A4BC-BC049A0837F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763941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Clubhouse</a:t>
            </a:r>
          </a:p>
        </p:txBody>
      </p:sp>
      <p:sp>
        <p:nvSpPr>
          <p:cNvPr id="104" name="Text Placeholder 37">
            <a:extLst>
              <a:ext uri="{FF2B5EF4-FFF2-40B4-BE49-F238E27FC236}">
                <a16:creationId xmlns:a16="http://schemas.microsoft.com/office/drawing/2014/main" id="{BC7B722C-A620-BD46-8E6D-69ED1D537B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7122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5" name="Text Placeholder 37">
            <a:extLst>
              <a:ext uri="{FF2B5EF4-FFF2-40B4-BE49-F238E27FC236}">
                <a16:creationId xmlns:a16="http://schemas.microsoft.com/office/drawing/2014/main" id="{0E8E72C5-E50F-CC49-8539-205EA047A0E1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122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Facebook</a:t>
            </a:r>
          </a:p>
        </p:txBody>
      </p:sp>
      <p:sp>
        <p:nvSpPr>
          <p:cNvPr id="106" name="Text Placeholder 37">
            <a:extLst>
              <a:ext uri="{FF2B5EF4-FFF2-40B4-BE49-F238E27FC236}">
                <a16:creationId xmlns:a16="http://schemas.microsoft.com/office/drawing/2014/main" id="{D2A39871-D2AA-7049-B6CB-6D05C618999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7122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7" name="Text Placeholder 37">
            <a:extLst>
              <a:ext uri="{FF2B5EF4-FFF2-40B4-BE49-F238E27FC236}">
                <a16:creationId xmlns:a16="http://schemas.microsoft.com/office/drawing/2014/main" id="{E2218D15-2E70-4544-96F3-47651A5BB7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7122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Tik Tok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68020850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+ phot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object 3">
            <a:extLst>
              <a:ext uri="{FF2B5EF4-FFF2-40B4-BE49-F238E27FC236}">
                <a16:creationId xmlns:a16="http://schemas.microsoft.com/office/drawing/2014/main" id="{FD9ED8D4-7B21-1E4D-9C51-EE294AB7F423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E7E50-D570-3F4C-8DB5-DA6AB9F3E17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257175"/>
            <a:ext cx="3339956" cy="66825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28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</a:t>
            </a:r>
            <a:r>
              <a:rPr lang="ru-RU" dirty="0"/>
              <a:t>                        </a:t>
            </a:r>
            <a:r>
              <a:rPr lang="en-US" dirty="0"/>
              <a:t>Surname</a:t>
            </a:r>
            <a:endParaRPr lang="x-none" dirty="0"/>
          </a:p>
        </p:txBody>
      </p:sp>
      <p:sp>
        <p:nvSpPr>
          <p:cNvPr id="32" name="object 16">
            <a:extLst>
              <a:ext uri="{FF2B5EF4-FFF2-40B4-BE49-F238E27FC236}">
                <a16:creationId xmlns:a16="http://schemas.microsoft.com/office/drawing/2014/main" id="{CFD3C1CD-7FE7-364E-8B67-DF0AF8730795}"/>
              </a:ext>
            </a:extLst>
          </p:cNvPr>
          <p:cNvSpPr txBox="1"/>
          <p:nvPr userDrawn="1"/>
        </p:nvSpPr>
        <p:spPr>
          <a:xfrm>
            <a:off x="4642373" y="3869390"/>
            <a:ext cx="2329927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dirty="0">
                <a:solidFill>
                  <a:schemeClr val="bg1"/>
                </a:solidFill>
                <a:latin typeface="Arial"/>
                <a:cs typeface="Arial"/>
              </a:rPr>
              <a:t>Social</a:t>
            </a:r>
            <a:r>
              <a:rPr lang="en-US" sz="900" b="1" dirty="0">
                <a:solidFill>
                  <a:schemeClr val="bg1"/>
                </a:solidFill>
                <a:latin typeface="Arial"/>
                <a:cs typeface="Arial"/>
              </a:rPr>
              <a:t> media </a:t>
            </a:r>
            <a:r>
              <a:rPr sz="900" b="1" spc="-45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accounts: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E6ECEE69-4D16-5040-B0D4-5F5610CB658E}"/>
              </a:ext>
            </a:extLst>
          </p:cNvPr>
          <p:cNvSpPr txBox="1"/>
          <p:nvPr userDrawn="1"/>
        </p:nvSpPr>
        <p:spPr>
          <a:xfrm>
            <a:off x="4654648" y="217505"/>
            <a:ext cx="541496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Contacts: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D2E760BF-8154-7249-8772-EFC83CA0EA3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654648" y="1182601"/>
            <a:ext cx="4230871" cy="60977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r>
              <a:rPr lang="ru-RU" dirty="0"/>
              <a:t> </a:t>
            </a: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endParaRPr lang="en-GB" dirty="0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7EA70050-120D-6A46-8A3B-B60381AAC5D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654649" y="2104490"/>
            <a:ext cx="4230871" cy="67305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</a:t>
            </a:r>
            <a:r>
              <a:rPr lang="ru-RU" spc="-3" dirty="0"/>
              <a:t> </a:t>
            </a:r>
            <a:r>
              <a:rPr lang="en-US" spc="-3" dirty="0" err="1"/>
              <a:t>ext</a:t>
            </a:r>
            <a:r>
              <a:rPr lang="ru-RU" spc="-3" dirty="0"/>
              <a:t>.</a:t>
            </a:r>
            <a:r>
              <a:rPr lang="en-US" spc="-3" dirty="0"/>
              <a:t> XXXX </a:t>
            </a:r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  </a:t>
            </a:r>
            <a:endParaRPr lang="x-none" dirty="0"/>
          </a:p>
        </p:txBody>
      </p:sp>
      <p:sp>
        <p:nvSpPr>
          <p:cNvPr id="36" name="Text Placeholder 2">
            <a:extLst>
              <a:ext uri="{FF2B5EF4-FFF2-40B4-BE49-F238E27FC236}">
                <a16:creationId xmlns:a16="http://schemas.microsoft.com/office/drawing/2014/main" id="{F50EE00F-DBFC-B44D-9CEA-79501EF252D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54648" y="3040598"/>
            <a:ext cx="4230871" cy="391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281"/>
              </a:spcBef>
              <a:buNone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 err="1"/>
              <a:t>yoursurname</a:t>
            </a:r>
            <a:r>
              <a:rPr lang="en-GB" dirty="0"/>
              <a:t>.</a:t>
            </a:r>
            <a:r>
              <a:rPr lang="en-GB" dirty="0" err="1"/>
              <a:t>skoltech.ru</a:t>
            </a:r>
            <a:endParaRPr lang="x-none" dirty="0"/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DC33BCE1-ECB4-A740-A00F-527C9F13F10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58481" y="1182601"/>
            <a:ext cx="3339957" cy="2235157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Occupation</a:t>
            </a:r>
            <a:endParaRPr lang="x-none" dirty="0"/>
          </a:p>
        </p:txBody>
      </p:sp>
      <p:sp>
        <p:nvSpPr>
          <p:cNvPr id="88" name="Text Placeholder 37">
            <a:extLst>
              <a:ext uri="{FF2B5EF4-FFF2-40B4-BE49-F238E27FC236}">
                <a16:creationId xmlns:a16="http://schemas.microsoft.com/office/drawing/2014/main" id="{B38220AA-3B09-034E-A35A-F22403F286C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64237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89" name="Text Placeholder 37">
            <a:extLst>
              <a:ext uri="{FF2B5EF4-FFF2-40B4-BE49-F238E27FC236}">
                <a16:creationId xmlns:a16="http://schemas.microsoft.com/office/drawing/2014/main" id="{8E6EAAA3-461F-CA43-B3D5-C91AFE12A32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4237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Instagram</a:t>
            </a:r>
          </a:p>
        </p:txBody>
      </p:sp>
      <p:sp>
        <p:nvSpPr>
          <p:cNvPr id="90" name="Text Placeholder 37">
            <a:extLst>
              <a:ext uri="{FF2B5EF4-FFF2-40B4-BE49-F238E27FC236}">
                <a16:creationId xmlns:a16="http://schemas.microsoft.com/office/drawing/2014/main" id="{0C464EB5-9AC6-D44B-8CE4-2A96D8895F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4237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1" name="Text Placeholder 37">
            <a:extLst>
              <a:ext uri="{FF2B5EF4-FFF2-40B4-BE49-F238E27FC236}">
                <a16:creationId xmlns:a16="http://schemas.microsoft.com/office/drawing/2014/main" id="{353013FB-B5C0-844B-8111-32ECFC43AA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4237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/>
              <a:t>Link</a:t>
            </a:r>
            <a:r>
              <a:rPr lang="en-US" dirty="0" err="1"/>
              <a:t>ed</a:t>
            </a:r>
            <a:r>
              <a:rPr lang="en-US" dirty="0"/>
              <a:t> I</a:t>
            </a:r>
            <a:r>
              <a:rPr lang="x-none"/>
              <a:t>n</a:t>
            </a:r>
            <a:endParaRPr lang="x-none" dirty="0"/>
          </a:p>
        </p:txBody>
      </p:sp>
      <p:sp>
        <p:nvSpPr>
          <p:cNvPr id="96" name="Text Placeholder 37">
            <a:extLst>
              <a:ext uri="{FF2B5EF4-FFF2-40B4-BE49-F238E27FC236}">
                <a16:creationId xmlns:a16="http://schemas.microsoft.com/office/drawing/2014/main" id="{C609F39D-6E4E-8D41-B970-776CA542A28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763941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7" name="Text Placeholder 37">
            <a:extLst>
              <a:ext uri="{FF2B5EF4-FFF2-40B4-BE49-F238E27FC236}">
                <a16:creationId xmlns:a16="http://schemas.microsoft.com/office/drawing/2014/main" id="{DA409B63-1835-0649-AFF3-218462304D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763941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Vkontakte</a:t>
            </a:r>
          </a:p>
        </p:txBody>
      </p:sp>
      <p:sp>
        <p:nvSpPr>
          <p:cNvPr id="98" name="Text Placeholder 37">
            <a:extLst>
              <a:ext uri="{FF2B5EF4-FFF2-40B4-BE49-F238E27FC236}">
                <a16:creationId xmlns:a16="http://schemas.microsoft.com/office/drawing/2014/main" id="{5DDC1051-DCC3-3449-8795-52BA772CCF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763941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9" name="Text Placeholder 37">
            <a:extLst>
              <a:ext uri="{FF2B5EF4-FFF2-40B4-BE49-F238E27FC236}">
                <a16:creationId xmlns:a16="http://schemas.microsoft.com/office/drawing/2014/main" id="{0469EB78-5C3F-5544-A4BC-BC049A0837F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763941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Clubhouse</a:t>
            </a:r>
          </a:p>
        </p:txBody>
      </p:sp>
      <p:sp>
        <p:nvSpPr>
          <p:cNvPr id="104" name="Text Placeholder 37">
            <a:extLst>
              <a:ext uri="{FF2B5EF4-FFF2-40B4-BE49-F238E27FC236}">
                <a16:creationId xmlns:a16="http://schemas.microsoft.com/office/drawing/2014/main" id="{BC7B722C-A620-BD46-8E6D-69ED1D537B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7122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5" name="Text Placeholder 37">
            <a:extLst>
              <a:ext uri="{FF2B5EF4-FFF2-40B4-BE49-F238E27FC236}">
                <a16:creationId xmlns:a16="http://schemas.microsoft.com/office/drawing/2014/main" id="{0E8E72C5-E50F-CC49-8539-205EA047A0E1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122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Facebook</a:t>
            </a:r>
          </a:p>
        </p:txBody>
      </p:sp>
      <p:sp>
        <p:nvSpPr>
          <p:cNvPr id="106" name="Text Placeholder 37">
            <a:extLst>
              <a:ext uri="{FF2B5EF4-FFF2-40B4-BE49-F238E27FC236}">
                <a16:creationId xmlns:a16="http://schemas.microsoft.com/office/drawing/2014/main" id="{D2A39871-D2AA-7049-B6CB-6D05C618999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7122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7" name="Text Placeholder 37">
            <a:extLst>
              <a:ext uri="{FF2B5EF4-FFF2-40B4-BE49-F238E27FC236}">
                <a16:creationId xmlns:a16="http://schemas.microsoft.com/office/drawing/2014/main" id="{E2218D15-2E70-4544-96F3-47651A5BB7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7122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Tik Tok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3" name="Picture Placeholder 13">
            <a:extLst>
              <a:ext uri="{FF2B5EF4-FFF2-40B4-BE49-F238E27FC236}">
                <a16:creationId xmlns:a16="http://schemas.microsoft.com/office/drawing/2014/main" id="{6CC16D56-1017-D34A-A5E2-13EDA4AB91F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7175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7511561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85">
            <a:extLst>
              <a:ext uri="{FF2B5EF4-FFF2-40B4-BE49-F238E27FC236}">
                <a16:creationId xmlns:a16="http://schemas.microsoft.com/office/drawing/2014/main" id="{DE911068-E56E-A842-BF45-ED5944E6D838}"/>
              </a:ext>
            </a:extLst>
          </p:cNvPr>
          <p:cNvSpPr/>
          <p:nvPr userDrawn="1"/>
        </p:nvSpPr>
        <p:spPr>
          <a:xfrm>
            <a:off x="251330" y="4375096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87" name="Text Placeholder 2">
            <a:extLst>
              <a:ext uri="{FF2B5EF4-FFF2-40B4-BE49-F238E27FC236}">
                <a16:creationId xmlns:a16="http://schemas.microsoft.com/office/drawing/2014/main" id="{63A99DC2-8ECD-FB48-A4C0-643CBA74BB0F}"/>
              </a:ext>
            </a:extLst>
          </p:cNvPr>
          <p:cNvSpPr>
            <a:spLocks noGrp="1"/>
          </p:cNvSpPr>
          <p:nvPr>
            <p:ph type="body" sz="quarter" idx="105" hasCustomPrompt="1"/>
          </p:nvPr>
        </p:nvSpPr>
        <p:spPr>
          <a:xfrm>
            <a:off x="259721" y="4383764"/>
            <a:ext cx="151550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136D4D45-7182-A248-BD36-EEB5942006B2}"/>
              </a:ext>
            </a:extLst>
          </p:cNvPr>
          <p:cNvCxnSpPr>
            <a:cxnSpLocks/>
          </p:cNvCxnSpPr>
          <p:nvPr userDrawn="1"/>
        </p:nvCxnSpPr>
        <p:spPr>
          <a:xfrm>
            <a:off x="1933683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C8FAED32-8912-AB40-A7A2-1B09DBFBFADE}"/>
              </a:ext>
            </a:extLst>
          </p:cNvPr>
          <p:cNvCxnSpPr>
            <a:cxnSpLocks/>
          </p:cNvCxnSpPr>
          <p:nvPr userDrawn="1"/>
        </p:nvCxnSpPr>
        <p:spPr>
          <a:xfrm>
            <a:off x="251330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E726114-8299-5640-B996-F394AAA57A5E}"/>
              </a:ext>
            </a:extLst>
          </p:cNvPr>
          <p:cNvCxnSpPr>
            <a:cxnSpLocks/>
          </p:cNvCxnSpPr>
          <p:nvPr userDrawn="1"/>
        </p:nvCxnSpPr>
        <p:spPr>
          <a:xfrm>
            <a:off x="3616036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49AF930A-9EA2-6B4D-A1CF-70DE64E8EDE6}"/>
              </a:ext>
            </a:extLst>
          </p:cNvPr>
          <p:cNvCxnSpPr>
            <a:cxnSpLocks/>
          </p:cNvCxnSpPr>
          <p:nvPr userDrawn="1"/>
        </p:nvCxnSpPr>
        <p:spPr>
          <a:xfrm>
            <a:off x="5298389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61" name="Rectangle 160">
            <a:extLst>
              <a:ext uri="{FF2B5EF4-FFF2-40B4-BE49-F238E27FC236}">
                <a16:creationId xmlns:a16="http://schemas.microsoft.com/office/drawing/2014/main" id="{493D9F7A-9D9D-FE47-81BC-7DCDBE9E7186}"/>
              </a:ext>
            </a:extLst>
          </p:cNvPr>
          <p:cNvSpPr/>
          <p:nvPr userDrawn="1"/>
        </p:nvSpPr>
        <p:spPr>
          <a:xfrm>
            <a:off x="251330" y="3868941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A1B82527-BC0A-B34C-A06C-0DE0946F0764}"/>
              </a:ext>
            </a:extLst>
          </p:cNvPr>
          <p:cNvSpPr/>
          <p:nvPr userDrawn="1"/>
        </p:nvSpPr>
        <p:spPr>
          <a:xfrm>
            <a:off x="251330" y="3354117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65528BB9-03F8-5F4D-97BA-BC3208E87497}"/>
              </a:ext>
            </a:extLst>
          </p:cNvPr>
          <p:cNvSpPr/>
          <p:nvPr userDrawn="1"/>
        </p:nvSpPr>
        <p:spPr>
          <a:xfrm>
            <a:off x="251330" y="2839294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89116CE-FF35-0242-964F-C13235899BB1}"/>
              </a:ext>
            </a:extLst>
          </p:cNvPr>
          <p:cNvSpPr/>
          <p:nvPr userDrawn="1"/>
        </p:nvSpPr>
        <p:spPr>
          <a:xfrm>
            <a:off x="251330" y="2314749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32" name="Text Placeholder 2">
            <a:extLst>
              <a:ext uri="{FF2B5EF4-FFF2-40B4-BE49-F238E27FC236}">
                <a16:creationId xmlns:a16="http://schemas.microsoft.com/office/drawing/2014/main" id="{1D4A12EA-99FA-A140-82BB-469017AD7A3D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6892250" y="2314749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3" name="Text Placeholder 2">
            <a:extLst>
              <a:ext uri="{FF2B5EF4-FFF2-40B4-BE49-F238E27FC236}">
                <a16:creationId xmlns:a16="http://schemas.microsoft.com/office/drawing/2014/main" id="{33E35010-AA0A-004F-90AC-973D146A4CFA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6892250" y="2839293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4" name="Text Placeholder 2">
            <a:extLst>
              <a:ext uri="{FF2B5EF4-FFF2-40B4-BE49-F238E27FC236}">
                <a16:creationId xmlns:a16="http://schemas.microsoft.com/office/drawing/2014/main" id="{D7B5E2EB-567B-AF4A-AF9B-DC902C29F5AA}"/>
              </a:ext>
            </a:extLst>
          </p:cNvPr>
          <p:cNvSpPr>
            <a:spLocks noGrp="1"/>
          </p:cNvSpPr>
          <p:nvPr userDrawn="1">
            <p:ph type="body" sz="quarter" idx="86" hasCustomPrompt="1"/>
          </p:nvPr>
        </p:nvSpPr>
        <p:spPr>
          <a:xfrm>
            <a:off x="6892250" y="3354117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5" name="Text Placeholder 2">
            <a:extLst>
              <a:ext uri="{FF2B5EF4-FFF2-40B4-BE49-F238E27FC236}">
                <a16:creationId xmlns:a16="http://schemas.microsoft.com/office/drawing/2014/main" id="{80E980CB-FAB6-8048-A982-6D2692AB67DD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6892250" y="3868940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CC7415B-D254-C24A-8372-B785FF8394E1}"/>
              </a:ext>
            </a:extLst>
          </p:cNvPr>
          <p:cNvSpPr txBox="1"/>
          <p:nvPr userDrawn="1"/>
        </p:nvSpPr>
        <p:spPr>
          <a:xfrm>
            <a:off x="6822282" y="4200525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  <p:sp>
        <p:nvSpPr>
          <p:cNvPr id="141" name="Text Placeholder 2">
            <a:extLst>
              <a:ext uri="{FF2B5EF4-FFF2-40B4-BE49-F238E27FC236}">
                <a16:creationId xmlns:a16="http://schemas.microsoft.com/office/drawing/2014/main" id="{EC7181EF-54A7-A343-9BBF-42658DF4C6D9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259720" y="2323417"/>
            <a:ext cx="481086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49" name="Text Placeholder 2">
            <a:extLst>
              <a:ext uri="{FF2B5EF4-FFF2-40B4-BE49-F238E27FC236}">
                <a16:creationId xmlns:a16="http://schemas.microsoft.com/office/drawing/2014/main" id="{C6C117BA-73C8-1043-88E5-78C093638EE0}"/>
              </a:ext>
            </a:extLst>
          </p:cNvPr>
          <p:cNvSpPr>
            <a:spLocks noGrp="1"/>
          </p:cNvSpPr>
          <p:nvPr userDrawn="1">
            <p:ph type="body" sz="quarter" idx="91" hasCustomPrompt="1"/>
          </p:nvPr>
        </p:nvSpPr>
        <p:spPr>
          <a:xfrm>
            <a:off x="259721" y="2839293"/>
            <a:ext cx="4183692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53" name="Text Placeholder 2">
            <a:extLst>
              <a:ext uri="{FF2B5EF4-FFF2-40B4-BE49-F238E27FC236}">
                <a16:creationId xmlns:a16="http://schemas.microsoft.com/office/drawing/2014/main" id="{19399F21-0D24-0942-8D72-3AFB854FC746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259721" y="3354117"/>
            <a:ext cx="3356314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55" name="Text Placeholder 2">
            <a:extLst>
              <a:ext uri="{FF2B5EF4-FFF2-40B4-BE49-F238E27FC236}">
                <a16:creationId xmlns:a16="http://schemas.microsoft.com/office/drawing/2014/main" id="{7516407E-760F-AA48-9A71-B0DF6ACCFE11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259721" y="3868940"/>
            <a:ext cx="2959966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76" name="Text Placeholder 2">
            <a:extLst>
              <a:ext uri="{FF2B5EF4-FFF2-40B4-BE49-F238E27FC236}">
                <a16:creationId xmlns:a16="http://schemas.microsoft.com/office/drawing/2014/main" id="{9413C7E0-F1DB-F24C-9D8A-E808E2C3D576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251330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01. Headline</a:t>
            </a:r>
          </a:p>
        </p:txBody>
      </p:sp>
      <p:sp>
        <p:nvSpPr>
          <p:cNvPr id="177" name="Text Placeholder 2">
            <a:extLst>
              <a:ext uri="{FF2B5EF4-FFF2-40B4-BE49-F238E27FC236}">
                <a16:creationId xmlns:a16="http://schemas.microsoft.com/office/drawing/2014/main" id="{9B63B4FF-B58D-2440-BFCF-BCCF9319CCE1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1933683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02. Headline</a:t>
            </a:r>
          </a:p>
        </p:txBody>
      </p:sp>
      <p:sp>
        <p:nvSpPr>
          <p:cNvPr id="178" name="Text Placeholder 2">
            <a:extLst>
              <a:ext uri="{FF2B5EF4-FFF2-40B4-BE49-F238E27FC236}">
                <a16:creationId xmlns:a16="http://schemas.microsoft.com/office/drawing/2014/main" id="{AA202E5D-C33A-8B41-AAF0-ED9CCDC96948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3616036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03. Headline</a:t>
            </a:r>
          </a:p>
        </p:txBody>
      </p:sp>
      <p:sp>
        <p:nvSpPr>
          <p:cNvPr id="179" name="Text Placeholder 2">
            <a:extLst>
              <a:ext uri="{FF2B5EF4-FFF2-40B4-BE49-F238E27FC236}">
                <a16:creationId xmlns:a16="http://schemas.microsoft.com/office/drawing/2014/main" id="{93FE3156-DD7E-6147-A7A9-0C295C9172D1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5298389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04. Headline</a:t>
            </a:r>
          </a:p>
        </p:txBody>
      </p:sp>
      <p:sp>
        <p:nvSpPr>
          <p:cNvPr id="193" name="object 3">
            <a:extLst>
              <a:ext uri="{FF2B5EF4-FFF2-40B4-BE49-F238E27FC236}">
                <a16:creationId xmlns:a16="http://schemas.microsoft.com/office/drawing/2014/main" id="{5C1C2B0D-3643-D249-8C4E-CF816208785E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" name="Text Placeholder 2">
            <a:extLst>
              <a:ext uri="{FF2B5EF4-FFF2-40B4-BE49-F238E27FC236}">
                <a16:creationId xmlns:a16="http://schemas.microsoft.com/office/drawing/2014/main" id="{4A15A26B-CC39-F84C-BF64-0913AC7FF86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8478ED8E-DB3D-0C43-9CC2-01E3AC60980A}"/>
              </a:ext>
            </a:extLst>
          </p:cNvPr>
          <p:cNvSpPr/>
          <p:nvPr userDrawn="1"/>
        </p:nvSpPr>
        <p:spPr>
          <a:xfrm>
            <a:off x="251330" y="1809646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85" name="Text Placeholder 2">
            <a:extLst>
              <a:ext uri="{FF2B5EF4-FFF2-40B4-BE49-F238E27FC236}">
                <a16:creationId xmlns:a16="http://schemas.microsoft.com/office/drawing/2014/main" id="{08C5C3E3-01E8-D543-A140-C5CC511C6D17}"/>
              </a:ext>
            </a:extLst>
          </p:cNvPr>
          <p:cNvSpPr>
            <a:spLocks noGrp="1"/>
          </p:cNvSpPr>
          <p:nvPr>
            <p:ph type="body" sz="quarter" idx="104" hasCustomPrompt="1"/>
          </p:nvPr>
        </p:nvSpPr>
        <p:spPr>
          <a:xfrm>
            <a:off x="259720" y="1809646"/>
            <a:ext cx="481086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88" name="Text Placeholder 2">
            <a:extLst>
              <a:ext uri="{FF2B5EF4-FFF2-40B4-BE49-F238E27FC236}">
                <a16:creationId xmlns:a16="http://schemas.microsoft.com/office/drawing/2014/main" id="{8F428C6C-5835-A64C-A565-70C3C5214AB2}"/>
              </a:ext>
            </a:extLst>
          </p:cNvPr>
          <p:cNvSpPr>
            <a:spLocks noGrp="1"/>
          </p:cNvSpPr>
          <p:nvPr>
            <p:ph type="body" sz="quarter" idx="106" hasCustomPrompt="1"/>
          </p:nvPr>
        </p:nvSpPr>
        <p:spPr>
          <a:xfrm>
            <a:off x="6892250" y="1809646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9" name="Text Placeholder 2">
            <a:extLst>
              <a:ext uri="{FF2B5EF4-FFF2-40B4-BE49-F238E27FC236}">
                <a16:creationId xmlns:a16="http://schemas.microsoft.com/office/drawing/2014/main" id="{712667E7-6B4A-C14C-9CC7-C915888F130D}"/>
              </a:ext>
            </a:extLst>
          </p:cNvPr>
          <p:cNvSpPr>
            <a:spLocks noGrp="1"/>
          </p:cNvSpPr>
          <p:nvPr>
            <p:ph type="body" sz="quarter" idx="107" hasCustomPrompt="1"/>
          </p:nvPr>
        </p:nvSpPr>
        <p:spPr>
          <a:xfrm>
            <a:off x="6892250" y="4383764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32" name="Text Placeholder 3">
            <a:extLst>
              <a:ext uri="{FF2B5EF4-FFF2-40B4-BE49-F238E27FC236}">
                <a16:creationId xmlns:a16="http://schemas.microsoft.com/office/drawing/2014/main" id="{5DE9AD8C-D341-B446-BA4A-245434ABD61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84034205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al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object 4">
            <a:extLst>
              <a:ext uri="{FF2B5EF4-FFF2-40B4-BE49-F238E27FC236}">
                <a16:creationId xmlns:a16="http://schemas.microsoft.com/office/drawing/2014/main" id="{BF6E0182-5EBF-6D4C-BF71-B5F06C7891F0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25" name="object 17">
            <a:extLst>
              <a:ext uri="{FF2B5EF4-FFF2-40B4-BE49-F238E27FC236}">
                <a16:creationId xmlns:a16="http://schemas.microsoft.com/office/drawing/2014/main" id="{2F666374-8F3A-1740-AC7A-C07E795378F3}"/>
              </a:ext>
            </a:extLst>
          </p:cNvPr>
          <p:cNvSpPr txBox="1"/>
          <p:nvPr userDrawn="1"/>
        </p:nvSpPr>
        <p:spPr>
          <a:xfrm>
            <a:off x="172126" y="1545728"/>
            <a:ext cx="6814709" cy="41549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lang="en-US" sz="27000" b="1" spc="-3" dirty="0">
                <a:solidFill>
                  <a:schemeClr val="bg1"/>
                </a:solidFill>
                <a:latin typeface="Arial"/>
                <a:cs typeface="Arial"/>
              </a:rPr>
              <a:t>Thx</a:t>
            </a:r>
            <a:endParaRPr sz="27000" dirty="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5277856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4" y="674921"/>
            <a:ext cx="8223161" cy="4006027"/>
          </a:xfrm>
        </p:spPr>
        <p:txBody>
          <a:bodyPr bIns="0">
            <a:normAutofit/>
          </a:bodyPr>
          <a:lstStyle>
            <a:lvl1pPr>
              <a:lnSpc>
                <a:spcPct val="150000"/>
              </a:lnSpc>
              <a:spcAft>
                <a:spcPts val="316"/>
              </a:spcAft>
              <a:defRPr/>
            </a:lvl1pPr>
            <a:lvl2pPr>
              <a:lnSpc>
                <a:spcPct val="150000"/>
              </a:lnSpc>
              <a:spcAft>
                <a:spcPts val="316"/>
              </a:spcAft>
              <a:defRPr sz="1055"/>
            </a:lvl2pPr>
            <a:lvl3pPr>
              <a:lnSpc>
                <a:spcPct val="150000"/>
              </a:lnSpc>
              <a:spcBef>
                <a:spcPts val="0"/>
              </a:spcBef>
              <a:spcAft>
                <a:spcPts val="316"/>
              </a:spcAft>
              <a:defRPr sz="949"/>
            </a:lvl3pPr>
            <a:lvl4pPr>
              <a:lnSpc>
                <a:spcPct val="150000"/>
              </a:lnSpc>
              <a:spcBef>
                <a:spcPts val="0"/>
              </a:spcBef>
              <a:spcAft>
                <a:spcPts val="316"/>
              </a:spcAft>
              <a:defRPr sz="844"/>
            </a:lvl4pPr>
            <a:lvl5pPr>
              <a:lnSpc>
                <a:spcPct val="150000"/>
              </a:lnSpc>
              <a:spcBef>
                <a:spcPts val="0"/>
              </a:spcBef>
              <a:spcAft>
                <a:spcPts val="316"/>
              </a:spcAft>
              <a:defRPr sz="738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4" name="TextBox 3"/>
          <p:cNvSpPr txBox="1"/>
          <p:nvPr userDrawn="1"/>
        </p:nvSpPr>
        <p:spPr>
          <a:xfrm>
            <a:off x="649708" y="4744446"/>
            <a:ext cx="1643399" cy="3952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42915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984" dirty="0" err="1">
                <a:solidFill>
                  <a:srgbClr val="000000"/>
                </a:solidFill>
                <a:latin typeface="Arial Narrow" panose="020B0606020202030204" pitchFamily="34" charset="0"/>
              </a:rPr>
              <a:t>A.A.Osiptsov</a:t>
            </a:r>
            <a:r>
              <a:rPr lang="en-US" sz="984" dirty="0">
                <a:solidFill>
                  <a:srgbClr val="000000"/>
                </a:solidFill>
                <a:latin typeface="Arial Narrow" panose="020B0606020202030204" pitchFamily="34" charset="0"/>
              </a:rPr>
              <a:t> – Multiphase Flow</a:t>
            </a:r>
          </a:p>
          <a:p>
            <a:pPr defTabSz="642915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984" dirty="0">
                <a:solidFill>
                  <a:srgbClr val="000000"/>
                </a:solidFill>
                <a:latin typeface="Arial Narrow" panose="020B0606020202030204" pitchFamily="34" charset="0"/>
              </a:rPr>
              <a:t>Email: a.osiptsov@skoltech.ru</a:t>
            </a:r>
          </a:p>
        </p:txBody>
      </p:sp>
    </p:spTree>
    <p:extLst>
      <p:ext uri="{BB962C8B-B14F-4D97-AF65-F5344CB8AC3E}">
        <p14:creationId xmlns:p14="http://schemas.microsoft.com/office/powerpoint/2010/main" val="3246748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 thruBlk="1"/>
      </p:transition>
    </mc:Choice>
    <mc:Fallback xmlns="">
      <p:transition>
        <p:fade thruBlk="1"/>
      </p:transition>
    </mc:Fallback>
  </mc:AlternateContent>
  <p:extLst>
    <p:ext uri="{DCECCB84-F9BA-43D5-87BE-67443E8EF086}">
      <p15:sldGuideLst xmlns:p15="http://schemas.microsoft.com/office/powerpoint/2012/main">
        <p15:guide id="1" orient="horz" pos="2304" userDrawn="1">
          <p15:clr>
            <a:srgbClr val="FBAE40"/>
          </p15:clr>
        </p15:guide>
        <p15:guide id="2" pos="4096" userDrawn="1">
          <p15:clr>
            <a:srgbClr val="FBAE40"/>
          </p15:clr>
        </p15:guide>
      </p15:sldGuideLst>
    </p:ext>
  </p:extLst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inal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Group 61">
            <a:extLst>
              <a:ext uri="{FF2B5EF4-FFF2-40B4-BE49-F238E27FC236}">
                <a16:creationId xmlns:a16="http://schemas.microsoft.com/office/drawing/2014/main" id="{2E66938E-9A8E-A34A-BF11-8F808467C93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rgbClr val="F2F2F2"/>
          </a:solidFill>
        </p:grpSpPr>
        <p:sp>
          <p:nvSpPr>
            <p:cNvPr id="72" name="object 2">
              <a:extLst>
                <a:ext uri="{FF2B5EF4-FFF2-40B4-BE49-F238E27FC236}">
                  <a16:creationId xmlns:a16="http://schemas.microsoft.com/office/drawing/2014/main" id="{D4E04D13-5CAD-9146-9E8B-41B760E943B2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73" name="object 3">
              <a:extLst>
                <a:ext uri="{FF2B5EF4-FFF2-40B4-BE49-F238E27FC236}">
                  <a16:creationId xmlns:a16="http://schemas.microsoft.com/office/drawing/2014/main" id="{936E88BC-F6FB-DB41-AD5B-F74886F34C71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74" name="object 4">
              <a:extLst>
                <a:ext uri="{FF2B5EF4-FFF2-40B4-BE49-F238E27FC236}">
                  <a16:creationId xmlns:a16="http://schemas.microsoft.com/office/drawing/2014/main" id="{7F1F53A1-9FAB-CA42-BB48-016B62BECF31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75" name="object 5">
              <a:extLst>
                <a:ext uri="{FF2B5EF4-FFF2-40B4-BE49-F238E27FC236}">
                  <a16:creationId xmlns:a16="http://schemas.microsoft.com/office/drawing/2014/main" id="{A9AFF2C9-668E-7E46-B2D0-461B41634CD5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76" name="object 6">
              <a:extLst>
                <a:ext uri="{FF2B5EF4-FFF2-40B4-BE49-F238E27FC236}">
                  <a16:creationId xmlns:a16="http://schemas.microsoft.com/office/drawing/2014/main" id="{24100F24-F17D-E640-886B-0B79CCA1104D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77" name="object 7">
              <a:extLst>
                <a:ext uri="{FF2B5EF4-FFF2-40B4-BE49-F238E27FC236}">
                  <a16:creationId xmlns:a16="http://schemas.microsoft.com/office/drawing/2014/main" id="{EA7E94A3-688C-424E-8796-53D8EAEF517E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78" name="object 8">
              <a:extLst>
                <a:ext uri="{FF2B5EF4-FFF2-40B4-BE49-F238E27FC236}">
                  <a16:creationId xmlns:a16="http://schemas.microsoft.com/office/drawing/2014/main" id="{128603B8-769A-AE40-9036-39656BBF0595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79" name="object 9">
              <a:extLst>
                <a:ext uri="{FF2B5EF4-FFF2-40B4-BE49-F238E27FC236}">
                  <a16:creationId xmlns:a16="http://schemas.microsoft.com/office/drawing/2014/main" id="{48AAAC1D-374F-844D-AD5F-D024156D73DB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46" name="object 4">
            <a:extLst>
              <a:ext uri="{FF2B5EF4-FFF2-40B4-BE49-F238E27FC236}">
                <a16:creationId xmlns:a16="http://schemas.microsoft.com/office/drawing/2014/main" id="{BF6E0182-5EBF-6D4C-BF71-B5F06C7891F0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rgbClr val="6488F3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25" name="object 17">
            <a:extLst>
              <a:ext uri="{FF2B5EF4-FFF2-40B4-BE49-F238E27FC236}">
                <a16:creationId xmlns:a16="http://schemas.microsoft.com/office/drawing/2014/main" id="{2F666374-8F3A-1740-AC7A-C07E795378F3}"/>
              </a:ext>
            </a:extLst>
          </p:cNvPr>
          <p:cNvSpPr txBox="1"/>
          <p:nvPr userDrawn="1"/>
        </p:nvSpPr>
        <p:spPr>
          <a:xfrm>
            <a:off x="172126" y="1545728"/>
            <a:ext cx="6814709" cy="41549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lang="en-US" sz="27000" b="1" spc="-3" dirty="0">
                <a:solidFill>
                  <a:srgbClr val="F2F2F2"/>
                </a:solidFill>
                <a:latin typeface="Arial"/>
                <a:cs typeface="Arial"/>
              </a:rPr>
              <a:t>Thx</a:t>
            </a:r>
            <a:endParaRPr sz="27000" dirty="0">
              <a:solidFill>
                <a:srgbClr val="F2F2F2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30671683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A07AA7-F39B-904A-BC75-FCBB383A7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580" y="378031"/>
            <a:ext cx="8151770" cy="78128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 sz="2400" b="1" i="0">
                <a:solidFill>
                  <a:srgbClr val="4872F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94037180-581A-3C40-BE45-768724BE8AE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6516" y="1409619"/>
            <a:ext cx="2171975" cy="3117056"/>
          </a:xfrm>
          <a:prstGeom prst="rect">
            <a:avLst/>
          </a:prstGeom>
        </p:spPr>
        <p:txBody>
          <a:bodyPr/>
          <a:lstStyle>
            <a:lvl1pPr marL="11906" indent="-11906"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</a:t>
            </a:r>
            <a:endParaRPr lang="en-R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5505979-63B6-5745-9C05-34EDE9C84AC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>
          <a:xfrm>
            <a:off x="363579" y="4799025"/>
            <a:ext cx="8016383" cy="273844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97078CD-49D2-3C4E-85CF-4A2895BB5DC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8515348" y="4799025"/>
            <a:ext cx="546101" cy="273844"/>
          </a:xfrm>
          <a:prstGeom prst="rect">
            <a:avLst/>
          </a:prstGeom>
        </p:spPr>
        <p:txBody>
          <a:bodyPr/>
          <a:lstStyle/>
          <a:p>
            <a:fld id="{86B9C5C9-860D-A248-8A59-A976BD8EEA31}" type="slidenum">
              <a:rPr lang="en-RU" smtClean="0"/>
              <a:pPr/>
              <a:t>‹#›</a:t>
            </a:fld>
            <a:endParaRPr lang="en-RU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0266622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EE348D-4495-FC40-B5B0-2AB219F9B3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580" y="388582"/>
            <a:ext cx="8151770" cy="781288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lang="en-RU" sz="2400" b="1" dirty="0"/>
            </a:lvl1pPr>
          </a:lstStyle>
          <a:p>
            <a:pPr lvl="0"/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83880E8C-4021-DE41-A653-92B64AA7948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63347" y="1431608"/>
            <a:ext cx="4046480" cy="3055152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Char char="⏤"/>
              <a:tabLst/>
              <a:defRPr sz="1500" b="0" i="0">
                <a:latin typeface="Raleway" pitchFamily="2" charset="77"/>
              </a:defRPr>
            </a:lvl1pPr>
          </a:lstStyle>
          <a:p>
            <a:pPr lvl="0"/>
            <a:r>
              <a:rPr lang="en-GB" dirty="0"/>
              <a:t> </a:t>
            </a:r>
            <a:r>
              <a:rPr lang="ru-RU" dirty="0"/>
              <a:t>Текст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76301614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98BA4713-C3CF-8748-ABEF-8597521E23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59307" y="416060"/>
            <a:ext cx="8245492" cy="78128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lang="en-RU" sz="2400" b="1" i="0" kern="1200" dirty="0">
                <a:solidFill>
                  <a:srgbClr val="4872F0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Заголовок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EEDDBC8B-3B38-6B40-B2E5-4C7B3DA55BF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0810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695DDE34-0B29-BD40-8E65-F803AC635DC4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18285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07DE0664-5D26-3048-8FFA-4E40206B1B5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86476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40CF5C1-DC08-C447-9CFF-ED79D9112E6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77368" y="3291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1</a:t>
            </a:r>
            <a:endParaRPr lang="en-GB" dirty="0"/>
          </a:p>
        </p:txBody>
      </p:sp>
      <p:sp>
        <p:nvSpPr>
          <p:cNvPr id="19" name="Text Placeholder 17">
            <a:extLst>
              <a:ext uri="{FF2B5EF4-FFF2-40B4-BE49-F238E27FC236}">
                <a16:creationId xmlns:a16="http://schemas.microsoft.com/office/drawing/2014/main" id="{88341765-AEB0-424D-9C35-3FE480A0EB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8285" y="3288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2 </a:t>
            </a:r>
            <a:endParaRPr lang="en-GB" dirty="0"/>
          </a:p>
        </p:txBody>
      </p:sp>
      <p:sp>
        <p:nvSpPr>
          <p:cNvPr id="20" name="Text Placeholder 17">
            <a:extLst>
              <a:ext uri="{FF2B5EF4-FFF2-40B4-BE49-F238E27FC236}">
                <a16:creationId xmlns:a16="http://schemas.microsoft.com/office/drawing/2014/main" id="{B8ED627E-1D0A-C04B-A9F5-533EF6A21B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86476" y="3291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37191415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oup 34">
            <a:extLst>
              <a:ext uri="{FF2B5EF4-FFF2-40B4-BE49-F238E27FC236}">
                <a16:creationId xmlns:a16="http://schemas.microsoft.com/office/drawing/2014/main" id="{35EC327D-52F5-D44F-A481-54B37D70DF46}"/>
              </a:ext>
            </a:extLst>
          </p:cNvPr>
          <p:cNvGrpSpPr/>
          <p:nvPr userDrawn="1"/>
        </p:nvGrpSpPr>
        <p:grpSpPr>
          <a:xfrm>
            <a:off x="0" y="0"/>
            <a:ext cx="9144000" cy="5143500"/>
            <a:chOff x="0" y="0"/>
            <a:chExt cx="16256000" cy="9144000"/>
          </a:xfrm>
        </p:grpSpPr>
        <p:sp>
          <p:nvSpPr>
            <p:cNvPr id="38" name="object 2">
              <a:extLst>
                <a:ext uri="{FF2B5EF4-FFF2-40B4-BE49-F238E27FC236}">
                  <a16:creationId xmlns:a16="http://schemas.microsoft.com/office/drawing/2014/main" id="{5DDABA16-3FD9-CF47-A3CD-C81AE3DB14B2}"/>
                </a:ext>
              </a:extLst>
            </p:cNvPr>
            <p:cNvSpPr/>
            <p:nvPr/>
          </p:nvSpPr>
          <p:spPr>
            <a:xfrm>
              <a:off x="0" y="8686800"/>
              <a:ext cx="16256000" cy="457200"/>
            </a:xfrm>
            <a:custGeom>
              <a:avLst/>
              <a:gdLst/>
              <a:ahLst/>
              <a:cxnLst/>
              <a:rect l="l" t="t" r="r" b="b"/>
              <a:pathLst>
                <a:path w="16256000" h="457200">
                  <a:moveTo>
                    <a:pt x="16256000" y="457200"/>
                  </a:moveTo>
                  <a:lnTo>
                    <a:pt x="0" y="457200"/>
                  </a:lnTo>
                  <a:lnTo>
                    <a:pt x="0" y="0"/>
                  </a:lnTo>
                  <a:lnTo>
                    <a:pt x="16256000" y="0"/>
                  </a:lnTo>
                  <a:lnTo>
                    <a:pt x="16256000" y="457200"/>
                  </a:lnTo>
                  <a:close/>
                </a:path>
              </a:pathLst>
            </a:custGeom>
            <a:ln w="127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DA5FF823-2557-AE44-8816-CD1945EA3340}"/>
                </a:ext>
              </a:extLst>
            </p:cNvPr>
            <p:cNvGrpSpPr/>
            <p:nvPr/>
          </p:nvGrpSpPr>
          <p:grpSpPr>
            <a:xfrm>
              <a:off x="0" y="0"/>
              <a:ext cx="16256000" cy="9144000"/>
              <a:chOff x="0" y="0"/>
              <a:chExt cx="16256000" cy="9144000"/>
            </a:xfrm>
          </p:grpSpPr>
          <p:sp>
            <p:nvSpPr>
              <p:cNvPr id="40" name="object 3">
                <a:extLst>
                  <a:ext uri="{FF2B5EF4-FFF2-40B4-BE49-F238E27FC236}">
                    <a16:creationId xmlns:a16="http://schemas.microsoft.com/office/drawing/2014/main" id="{2942332C-119C-9C4F-B6FC-6FA027C95223}"/>
                  </a:ext>
                </a:extLst>
              </p:cNvPr>
              <p:cNvSpPr/>
              <p:nvPr/>
            </p:nvSpPr>
            <p:spPr>
              <a:xfrm>
                <a:off x="0" y="694944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199"/>
                    </a:moveTo>
                    <a:lnTo>
                      <a:pt x="0" y="457199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199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4">
                <a:extLst>
                  <a:ext uri="{FF2B5EF4-FFF2-40B4-BE49-F238E27FC236}">
                    <a16:creationId xmlns:a16="http://schemas.microsoft.com/office/drawing/2014/main" id="{6C1D6C1A-CD65-E944-BAB7-53871C729C44}"/>
                  </a:ext>
                </a:extLst>
              </p:cNvPr>
              <p:cNvSpPr/>
              <p:nvPr/>
            </p:nvSpPr>
            <p:spPr>
              <a:xfrm>
                <a:off x="0" y="5212079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5">
                <a:extLst>
                  <a:ext uri="{FF2B5EF4-FFF2-40B4-BE49-F238E27FC236}">
                    <a16:creationId xmlns:a16="http://schemas.microsoft.com/office/drawing/2014/main" id="{FEB1BF7F-E544-3646-B0D9-94D54BC9FFD0}"/>
                  </a:ext>
                </a:extLst>
              </p:cNvPr>
              <p:cNvSpPr/>
              <p:nvPr/>
            </p:nvSpPr>
            <p:spPr>
              <a:xfrm>
                <a:off x="0" y="347472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B1BC8298-13FB-E64A-9275-B55FD8CC4605}"/>
                  </a:ext>
                </a:extLst>
              </p:cNvPr>
              <p:cNvSpPr/>
              <p:nvPr/>
            </p:nvSpPr>
            <p:spPr>
              <a:xfrm>
                <a:off x="0" y="173736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72434DF5-F36E-154D-A0D2-533EB1E7CA9E}"/>
                  </a:ext>
                </a:extLst>
              </p:cNvPr>
              <p:cNvSpPr/>
              <p:nvPr/>
            </p:nvSpPr>
            <p:spPr>
              <a:xfrm>
                <a:off x="0" y="0"/>
                <a:ext cx="16256000" cy="91440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91440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  <a:path w="16256000" h="9144000">
                    <a:moveTo>
                      <a:pt x="15798800" y="0"/>
                    </a:moveTo>
                    <a:lnTo>
                      <a:pt x="16256000" y="0"/>
                    </a:lnTo>
                    <a:lnTo>
                      <a:pt x="16256000" y="9144000"/>
                    </a:lnTo>
                    <a:lnTo>
                      <a:pt x="15798800" y="9144000"/>
                    </a:lnTo>
                    <a:lnTo>
                      <a:pt x="15798800" y="0"/>
                    </a:lnTo>
                    <a:close/>
                  </a:path>
                  <a:path w="16256000" h="9144000">
                    <a:moveTo>
                      <a:pt x="0" y="0"/>
                    </a:moveTo>
                    <a:lnTo>
                      <a:pt x="457200" y="0"/>
                    </a:lnTo>
                    <a:lnTo>
                      <a:pt x="457200" y="9144000"/>
                    </a:lnTo>
                    <a:lnTo>
                      <a:pt x="0" y="9144000"/>
                    </a:lnTo>
                    <a:lnTo>
                      <a:pt x="0" y="0"/>
                    </a:lnTo>
                    <a:close/>
                  </a:path>
                  <a:path w="16256000" h="9144000">
                    <a:moveTo>
                      <a:pt x="3949700" y="0"/>
                    </a:moveTo>
                    <a:lnTo>
                      <a:pt x="4406900" y="0"/>
                    </a:lnTo>
                    <a:lnTo>
                      <a:pt x="4406900" y="9144000"/>
                    </a:lnTo>
                    <a:lnTo>
                      <a:pt x="3949700" y="9144000"/>
                    </a:lnTo>
                    <a:lnTo>
                      <a:pt x="3949700" y="0"/>
                    </a:lnTo>
                    <a:close/>
                  </a:path>
                  <a:path w="16256000" h="9144000">
                    <a:moveTo>
                      <a:pt x="7899400" y="0"/>
                    </a:moveTo>
                    <a:lnTo>
                      <a:pt x="8356600" y="0"/>
                    </a:lnTo>
                    <a:lnTo>
                      <a:pt x="8356600" y="9144000"/>
                    </a:lnTo>
                    <a:lnTo>
                      <a:pt x="7899400" y="9144000"/>
                    </a:lnTo>
                    <a:lnTo>
                      <a:pt x="7899400" y="0"/>
                    </a:lnTo>
                    <a:close/>
                  </a:path>
                  <a:path w="16256000" h="9144000">
                    <a:moveTo>
                      <a:pt x="11849100" y="0"/>
                    </a:moveTo>
                    <a:lnTo>
                      <a:pt x="12306300" y="0"/>
                    </a:lnTo>
                    <a:lnTo>
                      <a:pt x="12306300" y="9144000"/>
                    </a:lnTo>
                    <a:lnTo>
                      <a:pt x="11849100" y="9144000"/>
                    </a:lnTo>
                    <a:lnTo>
                      <a:pt x="11849100" y="0"/>
                    </a:lnTo>
                    <a:close/>
                  </a:path>
                  <a:path w="16256000" h="9144000">
                    <a:moveTo>
                      <a:pt x="9874250" y="0"/>
                    </a:moveTo>
                    <a:lnTo>
                      <a:pt x="10331450" y="0"/>
                    </a:lnTo>
                    <a:lnTo>
                      <a:pt x="10331450" y="9144000"/>
                    </a:lnTo>
                    <a:lnTo>
                      <a:pt x="9874250" y="9144000"/>
                    </a:lnTo>
                    <a:lnTo>
                      <a:pt x="9874250" y="0"/>
                    </a:lnTo>
                    <a:close/>
                  </a:path>
                  <a:path w="16256000" h="9144000">
                    <a:moveTo>
                      <a:pt x="5924550" y="0"/>
                    </a:moveTo>
                    <a:lnTo>
                      <a:pt x="6381750" y="0"/>
                    </a:lnTo>
                    <a:lnTo>
                      <a:pt x="6381750" y="9144000"/>
                    </a:lnTo>
                    <a:lnTo>
                      <a:pt x="5924550" y="9144000"/>
                    </a:lnTo>
                    <a:lnTo>
                      <a:pt x="5924550" y="0"/>
                    </a:lnTo>
                    <a:close/>
                  </a:path>
                  <a:path w="16256000" h="9144000">
                    <a:moveTo>
                      <a:pt x="1974850" y="0"/>
                    </a:moveTo>
                    <a:lnTo>
                      <a:pt x="2432050" y="0"/>
                    </a:lnTo>
                    <a:lnTo>
                      <a:pt x="2432050" y="9144000"/>
                    </a:lnTo>
                    <a:lnTo>
                      <a:pt x="1974850" y="9144000"/>
                    </a:lnTo>
                    <a:lnTo>
                      <a:pt x="1974850" y="0"/>
                    </a:lnTo>
                    <a:close/>
                  </a:path>
                  <a:path w="16256000" h="9144000">
                    <a:moveTo>
                      <a:pt x="13823950" y="0"/>
                    </a:moveTo>
                    <a:lnTo>
                      <a:pt x="14281150" y="0"/>
                    </a:lnTo>
                    <a:lnTo>
                      <a:pt x="14281150" y="9144000"/>
                    </a:lnTo>
                    <a:lnTo>
                      <a:pt x="13823950" y="9144000"/>
                    </a:lnTo>
                    <a:lnTo>
                      <a:pt x="13823950" y="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4376367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1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9" y="1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7" name="Holder 2">
            <a:extLst>
              <a:ext uri="{FF2B5EF4-FFF2-40B4-BE49-F238E27FC236}">
                <a16:creationId xmlns:a16="http://schemas.microsoft.com/office/drawing/2014/main" id="{2CF630D3-63ED-F145-993C-17666C29B3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234441"/>
            <a:ext cx="6412101" cy="318039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9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A292CF16-4A72-104B-95CD-EB49AB8DEFD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9" y="268793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1" name="Text Placeholder 26">
            <a:extLst>
              <a:ext uri="{FF2B5EF4-FFF2-40B4-BE49-F238E27FC236}">
                <a16:creationId xmlns:a16="http://schemas.microsoft.com/office/drawing/2014/main" id="{01CE9F83-F091-BE4C-A2BA-207AE0CF9A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1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00A4A12-B10F-7A4F-99EF-3786B938BD5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F267B23-054B-7E49-865F-26E4930DB32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D8792C30-10CF-3542-8E2E-76DD262EF54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93D692DC-3464-FF41-9A27-0C4EC2F68D6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0EBF56D4-162A-6B46-9F52-C3870A39C54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92143ADF-ABB1-114E-9085-BD95B729BCC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A319B4C5-009B-B540-B50C-C83B2A58EEF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12D34D4B-B6DA-CD48-AEE9-0D02E253B2F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6D9DAE3E-A62A-D440-91FB-E7DA2A1D30A7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F004A49D-F2C1-BE43-8C24-F96F01B9173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D87828F-0DBA-CC4F-B193-A5D897511A9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B476F5E9-B703-BF4E-924B-F78E815825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53581580-AFA5-7648-B0FC-8B467078CC4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F0940A10-31C9-F947-826B-5B8D756DBE1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2EDE5C10-F6EE-2B4F-8573-BB148B50D8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BDCA57FB-67F9-E346-B991-F3A7270607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151CA055-2F76-9146-973F-8CB425DDCFC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D0D1F2B0-A237-F249-84AA-D5075C206F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63B73EBB-369E-4448-B9DE-16AAF54BBF4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09792952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1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9" y="1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rgbClr val="6488F3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7" name="Holder 2">
            <a:extLst>
              <a:ext uri="{FF2B5EF4-FFF2-40B4-BE49-F238E27FC236}">
                <a16:creationId xmlns:a16="http://schemas.microsoft.com/office/drawing/2014/main" id="{2CF630D3-63ED-F145-993C-17666C29B3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234441"/>
            <a:ext cx="6412101" cy="318039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rgbClr val="FFFFFF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9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A292CF16-4A72-104B-95CD-EB49AB8DEFD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9" y="268793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1" name="Text Placeholder 26">
            <a:extLst>
              <a:ext uri="{FF2B5EF4-FFF2-40B4-BE49-F238E27FC236}">
                <a16:creationId xmlns:a16="http://schemas.microsoft.com/office/drawing/2014/main" id="{01CE9F83-F091-BE4C-A2BA-207AE0CF9A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1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00A4A12-B10F-7A4F-99EF-3786B938BD5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F267B23-054B-7E49-865F-26E4930DB32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D8792C30-10CF-3542-8E2E-76DD262EF54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93D692DC-3464-FF41-9A27-0C4EC2F68D6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0EBF56D4-162A-6B46-9F52-C3870A39C54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92143ADF-ABB1-114E-9085-BD95B729BCC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A319B4C5-009B-B540-B50C-C83B2A58EEF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12D34D4B-B6DA-CD48-AEE9-0D02E253B2F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6D9DAE3E-A62A-D440-91FB-E7DA2A1D30A7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F004A49D-F2C1-BE43-8C24-F96F01B9173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D87828F-0DBA-CC4F-B193-A5D897511A9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B476F5E9-B703-BF4E-924B-F78E815825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53581580-AFA5-7648-B0FC-8B467078CC4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F0940A10-31C9-F947-826B-5B8D756DBE1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2EDE5C10-F6EE-2B4F-8573-BB148B50D8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BDCA57FB-67F9-E346-B991-F3A7270607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151CA055-2F76-9146-973F-8CB425DDCFC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D0D1F2B0-A237-F249-84AA-D5075C206F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63B73EBB-369E-4448-B9DE-16AAF54BBF4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8253200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2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9" y="1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9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181D9D9-3CA9-2A4A-BBF5-1900C176D1B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E5C6500C-94F0-0447-9F2A-7600EC13315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67AA59D9-36F9-6A47-A27F-9B6827597DA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5FA8C881-66F3-B94B-96D0-82B95CE1EABF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7AB42155-D878-1F45-9339-5CFF67FF9D6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54C00CCE-455D-9A4D-951E-F5D5BD1B3E4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86AEAAD3-1158-E849-9F6C-601F4C256B6B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D52175FA-F8D6-CE48-9682-A3448E0A3C7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D89EBBE9-8655-5141-8936-1F9C936A6B7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166FC73D-2C58-AC49-8828-8D5AABCAD80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8BC7A51-DF65-8E40-BA83-6AD5A4135412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E7AB98DD-3261-A548-834F-4AAE451EC6AA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155A7CCF-1FD9-1A45-866B-29A22678655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2752187E-4233-2648-A177-16B9B9FAE658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FDA3372D-DCD5-B345-B93C-826294C3CA6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EFF43647-3057-1242-B146-14833E018232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95B28872-090C-6446-B3C6-589347ACA36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8DF16C9D-5134-E441-8181-871D094B1E81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1F88BCC6-6A68-BB4D-B6A7-BC0480E6196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Holder 2">
            <a:extLst>
              <a:ext uri="{FF2B5EF4-FFF2-40B4-BE49-F238E27FC236}">
                <a16:creationId xmlns:a16="http://schemas.microsoft.com/office/drawing/2014/main" id="{C4CE4BF0-BA42-8D4F-8CBF-9D21C0CD7FF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268793"/>
            <a:ext cx="6412101" cy="3974595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54" name="Text Placeholder 26">
            <a:extLst>
              <a:ext uri="{FF2B5EF4-FFF2-40B4-BE49-F238E27FC236}">
                <a16:creationId xmlns:a16="http://schemas.microsoft.com/office/drawing/2014/main" id="{E99F7CCF-4A4C-8F43-A5F6-85BD194490A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7222" y="268793"/>
            <a:ext cx="1631442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55" name="Text Placeholder 26">
            <a:extLst>
              <a:ext uri="{FF2B5EF4-FFF2-40B4-BE49-F238E27FC236}">
                <a16:creationId xmlns:a16="http://schemas.microsoft.com/office/drawing/2014/main" id="{DC0F3137-B9BA-4545-B295-AD03D058D93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27222" y="768794"/>
            <a:ext cx="1630051" cy="10001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460825794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1+partners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4">
            <a:extLst>
              <a:ext uri="{FF2B5EF4-FFF2-40B4-BE49-F238E27FC236}">
                <a16:creationId xmlns:a16="http://schemas.microsoft.com/office/drawing/2014/main" id="{A9B2EAA2-CA80-5041-9A1E-997D27AD5F2C}"/>
              </a:ext>
            </a:extLst>
          </p:cNvPr>
          <p:cNvSpPr/>
          <p:nvPr userDrawn="1"/>
        </p:nvSpPr>
        <p:spPr>
          <a:xfrm>
            <a:off x="-1" y="4178542"/>
            <a:ext cx="9144000" cy="977265"/>
          </a:xfrm>
          <a:custGeom>
            <a:avLst/>
            <a:gdLst/>
            <a:ahLst/>
            <a:cxnLst/>
            <a:rect l="l" t="t" r="r" b="b"/>
            <a:pathLst>
              <a:path w="16256000" h="1737359">
                <a:moveTo>
                  <a:pt x="16256000" y="0"/>
                </a:moveTo>
                <a:lnTo>
                  <a:pt x="0" y="0"/>
                </a:lnTo>
                <a:lnTo>
                  <a:pt x="0" y="1737359"/>
                </a:lnTo>
                <a:lnTo>
                  <a:pt x="16256000" y="1737359"/>
                </a:lnTo>
                <a:lnTo>
                  <a:pt x="162560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9" y="1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E6DF9CB4-D929-1D49-911F-80325E1705B2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9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Logo</a:t>
            </a:r>
          </a:p>
        </p:txBody>
      </p:sp>
      <p:sp>
        <p:nvSpPr>
          <p:cNvPr id="27" name="Holder 2">
            <a:extLst>
              <a:ext uri="{FF2B5EF4-FFF2-40B4-BE49-F238E27FC236}">
                <a16:creationId xmlns:a16="http://schemas.microsoft.com/office/drawing/2014/main" id="{12FF4024-A38D-FF42-AC71-37D6A96F9E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067235"/>
            <a:ext cx="6412101" cy="257696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28" name="Text Placeholder 26">
            <a:extLst>
              <a:ext uri="{FF2B5EF4-FFF2-40B4-BE49-F238E27FC236}">
                <a16:creationId xmlns:a16="http://schemas.microsoft.com/office/drawing/2014/main" id="{22E4F4D7-929B-5B49-881A-8766FC047A9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9" y="268793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9" name="Text Placeholder 26">
            <a:extLst>
              <a:ext uri="{FF2B5EF4-FFF2-40B4-BE49-F238E27FC236}">
                <a16:creationId xmlns:a16="http://schemas.microsoft.com/office/drawing/2014/main" id="{CF0D9DF3-34B5-504A-B064-26876A5D262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1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07F88A8-5960-4A45-B6F2-84A404DC8FE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73418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68" indent="0">
              <a:buNone/>
              <a:defRPr sz="675" b="1"/>
            </a:lvl2pPr>
            <a:lvl3pPr marL="514337" indent="0">
              <a:buNone/>
              <a:defRPr sz="675" b="1"/>
            </a:lvl3pPr>
            <a:lvl4pPr marL="771506" indent="0">
              <a:buNone/>
              <a:defRPr sz="675" b="1"/>
            </a:lvl4pPr>
            <a:lvl5pPr marL="1028675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9E5F39DA-2080-1547-BBDB-62337C2F622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95609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68" indent="0">
              <a:buNone/>
              <a:defRPr sz="675" b="1"/>
            </a:lvl2pPr>
            <a:lvl3pPr marL="514337" indent="0">
              <a:buNone/>
              <a:defRPr sz="675" b="1"/>
            </a:lvl3pPr>
            <a:lvl4pPr marL="771506" indent="0">
              <a:buNone/>
              <a:defRPr sz="675" b="1"/>
            </a:lvl4pPr>
            <a:lvl5pPr marL="1028675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6C308955-5E4A-AB40-8BD2-7E9CB3D47087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71780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68" indent="0">
              <a:buNone/>
              <a:defRPr sz="675" b="1"/>
            </a:lvl2pPr>
            <a:lvl3pPr marL="514337" indent="0">
              <a:buNone/>
              <a:defRPr sz="675" b="1"/>
            </a:lvl3pPr>
            <a:lvl4pPr marL="771506" indent="0">
              <a:buNone/>
              <a:defRPr sz="675" b="1"/>
            </a:lvl4pPr>
            <a:lvl5pPr marL="1028675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2DDA2DAF-2407-9042-9047-2B2ADE3A085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33999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68" indent="0">
              <a:buNone/>
              <a:defRPr sz="675" b="1"/>
            </a:lvl2pPr>
            <a:lvl3pPr marL="514337" indent="0">
              <a:buNone/>
              <a:defRPr sz="675" b="1"/>
            </a:lvl3pPr>
            <a:lvl4pPr marL="771506" indent="0">
              <a:buNone/>
              <a:defRPr sz="675" b="1"/>
            </a:lvl4pPr>
            <a:lvl5pPr marL="1028675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57298999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2+partners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4">
            <a:extLst>
              <a:ext uri="{FF2B5EF4-FFF2-40B4-BE49-F238E27FC236}">
                <a16:creationId xmlns:a16="http://schemas.microsoft.com/office/drawing/2014/main" id="{A9B2EAA2-CA80-5041-9A1E-997D27AD5F2C}"/>
              </a:ext>
            </a:extLst>
          </p:cNvPr>
          <p:cNvSpPr/>
          <p:nvPr userDrawn="1"/>
        </p:nvSpPr>
        <p:spPr>
          <a:xfrm>
            <a:off x="-1" y="4178542"/>
            <a:ext cx="9144000" cy="977265"/>
          </a:xfrm>
          <a:custGeom>
            <a:avLst/>
            <a:gdLst/>
            <a:ahLst/>
            <a:cxnLst/>
            <a:rect l="l" t="t" r="r" b="b"/>
            <a:pathLst>
              <a:path w="16256000" h="1737359">
                <a:moveTo>
                  <a:pt x="16256000" y="0"/>
                </a:moveTo>
                <a:lnTo>
                  <a:pt x="0" y="0"/>
                </a:lnTo>
                <a:lnTo>
                  <a:pt x="0" y="1737359"/>
                </a:lnTo>
                <a:lnTo>
                  <a:pt x="16256000" y="1737359"/>
                </a:lnTo>
                <a:lnTo>
                  <a:pt x="162560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9" y="1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E6DF9CB4-D929-1D49-911F-80325E1705B2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9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Logo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DB8F2B20-834A-4F4C-90C8-1A1C3FE2C81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28" name="object 2">
              <a:extLst>
                <a:ext uri="{FF2B5EF4-FFF2-40B4-BE49-F238E27FC236}">
                  <a16:creationId xmlns:a16="http://schemas.microsoft.com/office/drawing/2014/main" id="{89A0CE30-B29B-BC4C-843B-B038E14DA173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9" name="object 3">
              <a:extLst>
                <a:ext uri="{FF2B5EF4-FFF2-40B4-BE49-F238E27FC236}">
                  <a16:creationId xmlns:a16="http://schemas.microsoft.com/office/drawing/2014/main" id="{2319486A-2565-3B48-BCF9-A676E0D18127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0" name="object 4">
              <a:extLst>
                <a:ext uri="{FF2B5EF4-FFF2-40B4-BE49-F238E27FC236}">
                  <a16:creationId xmlns:a16="http://schemas.microsoft.com/office/drawing/2014/main" id="{2DBCF382-94B7-124B-A056-AAE0137DE8F6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1" name="object 5">
              <a:extLst>
                <a:ext uri="{FF2B5EF4-FFF2-40B4-BE49-F238E27FC236}">
                  <a16:creationId xmlns:a16="http://schemas.microsoft.com/office/drawing/2014/main" id="{7F816F45-5606-964A-A0AA-51FE0EF58841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2" name="object 6">
              <a:extLst>
                <a:ext uri="{FF2B5EF4-FFF2-40B4-BE49-F238E27FC236}">
                  <a16:creationId xmlns:a16="http://schemas.microsoft.com/office/drawing/2014/main" id="{7F5F83CF-6D82-2442-BC1F-8276F2521263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3" name="object 7">
              <a:extLst>
                <a:ext uri="{FF2B5EF4-FFF2-40B4-BE49-F238E27FC236}">
                  <a16:creationId xmlns:a16="http://schemas.microsoft.com/office/drawing/2014/main" id="{17342857-A78E-F442-9425-5AD104ABFF75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34" name="object 8">
              <a:extLst>
                <a:ext uri="{FF2B5EF4-FFF2-40B4-BE49-F238E27FC236}">
                  <a16:creationId xmlns:a16="http://schemas.microsoft.com/office/drawing/2014/main" id="{FEBCD6FF-3E7F-2543-A076-0D3275D904D2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5" name="object 9">
              <a:extLst>
                <a:ext uri="{FF2B5EF4-FFF2-40B4-BE49-F238E27FC236}">
                  <a16:creationId xmlns:a16="http://schemas.microsoft.com/office/drawing/2014/main" id="{0191830A-2AB4-D444-8138-E615D350861E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21" name="Holder 2">
            <a:extLst>
              <a:ext uri="{FF2B5EF4-FFF2-40B4-BE49-F238E27FC236}">
                <a16:creationId xmlns:a16="http://schemas.microsoft.com/office/drawing/2014/main" id="{6CDA4746-2656-2647-8066-76672A95177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268793"/>
            <a:ext cx="6412101" cy="3203070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22" name="Text Placeholder 26">
            <a:extLst>
              <a:ext uri="{FF2B5EF4-FFF2-40B4-BE49-F238E27FC236}">
                <a16:creationId xmlns:a16="http://schemas.microsoft.com/office/drawing/2014/main" id="{8F3655A8-B544-6F4A-93C8-8DAAE92B0A9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7222" y="268793"/>
            <a:ext cx="1631442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4" name="Text Placeholder 26">
            <a:extLst>
              <a:ext uri="{FF2B5EF4-FFF2-40B4-BE49-F238E27FC236}">
                <a16:creationId xmlns:a16="http://schemas.microsoft.com/office/drawing/2014/main" id="{DF8B18B3-329C-1F41-8E04-9079BCFAD8F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27222" y="768794"/>
            <a:ext cx="1630051" cy="10001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44AC8A3F-FE8D-3D48-9BE6-2CB9FCD0455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73418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68" indent="0">
              <a:buNone/>
              <a:defRPr sz="675" b="1"/>
            </a:lvl2pPr>
            <a:lvl3pPr marL="514337" indent="0">
              <a:buNone/>
              <a:defRPr sz="675" b="1"/>
            </a:lvl3pPr>
            <a:lvl4pPr marL="771506" indent="0">
              <a:buNone/>
              <a:defRPr sz="675" b="1"/>
            </a:lvl4pPr>
            <a:lvl5pPr marL="1028675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F11006FF-BE2C-9443-AB00-4451EEEDB8F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95609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68" indent="0">
              <a:buNone/>
              <a:defRPr sz="675" b="1"/>
            </a:lvl2pPr>
            <a:lvl3pPr marL="514337" indent="0">
              <a:buNone/>
              <a:defRPr sz="675" b="1"/>
            </a:lvl3pPr>
            <a:lvl4pPr marL="771506" indent="0">
              <a:buNone/>
              <a:defRPr sz="675" b="1"/>
            </a:lvl4pPr>
            <a:lvl5pPr marL="1028675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0E978D97-CA93-194D-B79F-499E3CB973C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71780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68" indent="0">
              <a:buNone/>
              <a:defRPr sz="675" b="1"/>
            </a:lvl2pPr>
            <a:lvl3pPr marL="514337" indent="0">
              <a:buNone/>
              <a:defRPr sz="675" b="1"/>
            </a:lvl3pPr>
            <a:lvl4pPr marL="771506" indent="0">
              <a:buNone/>
              <a:defRPr sz="675" b="1"/>
            </a:lvl4pPr>
            <a:lvl5pPr marL="1028675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BB068BF1-5A4C-B74C-BB2D-27E456F860F9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33999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68" indent="0">
              <a:buNone/>
              <a:defRPr sz="675" b="1"/>
            </a:lvl2pPr>
            <a:lvl3pPr marL="514337" indent="0">
              <a:buNone/>
              <a:defRPr sz="675" b="1"/>
            </a:lvl3pPr>
            <a:lvl4pPr marL="771506" indent="0">
              <a:buNone/>
              <a:defRPr sz="675" b="1"/>
            </a:lvl4pPr>
            <a:lvl5pPr marL="1028675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4495135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Box 2"/>
          <p:cNvSpPr txBox="1"/>
          <p:nvPr userDrawn="1"/>
        </p:nvSpPr>
        <p:spPr>
          <a:xfrm>
            <a:off x="649708" y="4744446"/>
            <a:ext cx="1643399" cy="3952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642915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984" dirty="0" err="1">
                <a:solidFill>
                  <a:srgbClr val="000000"/>
                </a:solidFill>
                <a:latin typeface="Arial Narrow" panose="020B0606020202030204" pitchFamily="34" charset="0"/>
              </a:rPr>
              <a:t>A.A.Osiptsov</a:t>
            </a:r>
            <a:r>
              <a:rPr lang="en-US" sz="984" dirty="0">
                <a:solidFill>
                  <a:srgbClr val="000000"/>
                </a:solidFill>
                <a:latin typeface="Arial Narrow" panose="020B0606020202030204" pitchFamily="34" charset="0"/>
              </a:rPr>
              <a:t> </a:t>
            </a:r>
            <a:r>
              <a:rPr lang="ru-RU" sz="984" dirty="0">
                <a:solidFill>
                  <a:srgbClr val="000000"/>
                </a:solidFill>
                <a:latin typeface="Arial Narrow" panose="020B0606020202030204" pitchFamily="34" charset="0"/>
              </a:rPr>
              <a:t>– </a:t>
            </a:r>
            <a:r>
              <a:rPr lang="en-US" sz="984" dirty="0">
                <a:solidFill>
                  <a:srgbClr val="000000"/>
                </a:solidFill>
                <a:latin typeface="Arial Narrow" panose="020B0606020202030204" pitchFamily="34" charset="0"/>
              </a:rPr>
              <a:t>Multiphase Flow</a:t>
            </a:r>
          </a:p>
          <a:p>
            <a:pPr defTabSz="642915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984" dirty="0">
                <a:solidFill>
                  <a:srgbClr val="000000"/>
                </a:solidFill>
                <a:latin typeface="Arial Narrow" panose="020B0606020202030204" pitchFamily="34" charset="0"/>
              </a:rPr>
              <a:t>Email: a.osiptsov@skoltech.ru</a:t>
            </a:r>
          </a:p>
        </p:txBody>
      </p:sp>
    </p:spTree>
    <p:extLst>
      <p:ext uri="{BB962C8B-B14F-4D97-AF65-F5344CB8AC3E}">
        <p14:creationId xmlns:p14="http://schemas.microsoft.com/office/powerpoint/2010/main" val="2542306995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3">
            <a:extLst>
              <a:ext uri="{FF2B5EF4-FFF2-40B4-BE49-F238E27FC236}">
                <a16:creationId xmlns:a16="http://schemas.microsoft.com/office/drawing/2014/main" id="{F22F4E36-4CC8-CB41-B9EB-78A7248322B2}"/>
              </a:ext>
            </a:extLst>
          </p:cNvPr>
          <p:cNvSpPr/>
          <p:nvPr userDrawn="1"/>
        </p:nvSpPr>
        <p:spPr>
          <a:xfrm>
            <a:off x="257175" y="1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21F3F126-47A6-7446-A64E-12AD264A52E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1398869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01</a:t>
            </a:r>
            <a:endParaRPr lang="x-none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07637B5B-AFA7-624A-92F9-9B0A022C228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24" y="257176"/>
            <a:ext cx="6215077" cy="3643313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Here is the place for the chapter name (2-3 lines)</a:t>
            </a:r>
            <a:endParaRPr lang="x-none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B49864-10A1-7E42-AE22-D3489645FE9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B5BCF37A-BEF2-514F-B04B-BD7C806FF9A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9C048C29-9183-3441-964E-5748E15E479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502D8DD8-062A-DE44-AB8A-29D4210F622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98CC1D34-CBB6-F44A-B151-17B94345C3F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5C2B34E6-5A37-C547-B1D3-539D487D9E9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B5E72DA9-B829-C74E-9FDE-E98B05A4523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0BA7150E-6CE2-594F-80CC-6730CE2F5D8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6461755-528A-2243-B943-927BCA8940A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D151D8D1-3BC7-7E45-B981-3EAF57843BB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1B1C0F5-2747-AD43-B34A-EC7B1E6A8FE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28" name="object 2">
                <a:extLst>
                  <a:ext uri="{FF2B5EF4-FFF2-40B4-BE49-F238E27FC236}">
                    <a16:creationId xmlns:a16="http://schemas.microsoft.com/office/drawing/2014/main" id="{D24AB1A2-98B3-BF48-AE4A-6630948B311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3">
                <a:extLst>
                  <a:ext uri="{FF2B5EF4-FFF2-40B4-BE49-F238E27FC236}">
                    <a16:creationId xmlns:a16="http://schemas.microsoft.com/office/drawing/2014/main" id="{6A91B6C2-8484-F442-B061-EBADEA2B79B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4">
                <a:extLst>
                  <a:ext uri="{FF2B5EF4-FFF2-40B4-BE49-F238E27FC236}">
                    <a16:creationId xmlns:a16="http://schemas.microsoft.com/office/drawing/2014/main" id="{0E584CF4-1E99-9C4A-802F-88B615FF27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2" name="object 5">
                <a:extLst>
                  <a:ext uri="{FF2B5EF4-FFF2-40B4-BE49-F238E27FC236}">
                    <a16:creationId xmlns:a16="http://schemas.microsoft.com/office/drawing/2014/main" id="{3356B923-0488-D940-94F0-2A5D140694B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6">
                <a:extLst>
                  <a:ext uri="{FF2B5EF4-FFF2-40B4-BE49-F238E27FC236}">
                    <a16:creationId xmlns:a16="http://schemas.microsoft.com/office/drawing/2014/main" id="{458588F3-C982-9B44-B941-908D004EE2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7">
                <a:extLst>
                  <a:ext uri="{FF2B5EF4-FFF2-40B4-BE49-F238E27FC236}">
                    <a16:creationId xmlns:a16="http://schemas.microsoft.com/office/drawing/2014/main" id="{E8890788-03C5-7144-8883-65BDEAAF03F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5" name="object 8">
                <a:extLst>
                  <a:ext uri="{FF2B5EF4-FFF2-40B4-BE49-F238E27FC236}">
                    <a16:creationId xmlns:a16="http://schemas.microsoft.com/office/drawing/2014/main" id="{6545098D-6CD5-9B42-B69D-69980EFB25B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9">
                <a:extLst>
                  <a:ext uri="{FF2B5EF4-FFF2-40B4-BE49-F238E27FC236}">
                    <a16:creationId xmlns:a16="http://schemas.microsoft.com/office/drawing/2014/main" id="{9E082D63-23A0-7741-BB01-7C591E961F5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90063113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pter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3">
            <a:extLst>
              <a:ext uri="{FF2B5EF4-FFF2-40B4-BE49-F238E27FC236}">
                <a16:creationId xmlns:a16="http://schemas.microsoft.com/office/drawing/2014/main" id="{F22F4E36-4CC8-CB41-B9EB-78A7248322B2}"/>
              </a:ext>
            </a:extLst>
          </p:cNvPr>
          <p:cNvSpPr/>
          <p:nvPr userDrawn="1"/>
        </p:nvSpPr>
        <p:spPr>
          <a:xfrm>
            <a:off x="257175" y="1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rgbClr val="6488F3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21F3F126-47A6-7446-A64E-12AD264A52E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1398869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01</a:t>
            </a:r>
            <a:endParaRPr lang="x-none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07637B5B-AFA7-624A-92F9-9B0A022C228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24" y="257176"/>
            <a:ext cx="6215077" cy="3643313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Here is the place for the chapter name (2-3 lines)</a:t>
            </a:r>
            <a:endParaRPr lang="x-none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B49864-10A1-7E42-AE22-D3489645FE9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B5BCF37A-BEF2-514F-B04B-BD7C806FF9A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9C048C29-9183-3441-964E-5748E15E479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502D8DD8-062A-DE44-AB8A-29D4210F622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98CC1D34-CBB6-F44A-B151-17B94345C3F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5C2B34E6-5A37-C547-B1D3-539D487D9E9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B5E72DA9-B829-C74E-9FDE-E98B05A4523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0BA7150E-6CE2-594F-80CC-6730CE2F5D8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6461755-528A-2243-B943-927BCA8940A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D151D8D1-3BC7-7E45-B981-3EAF57843BB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1B1C0F5-2747-AD43-B34A-EC7B1E6A8FE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8" name="object 2">
                <a:extLst>
                  <a:ext uri="{FF2B5EF4-FFF2-40B4-BE49-F238E27FC236}">
                    <a16:creationId xmlns:a16="http://schemas.microsoft.com/office/drawing/2014/main" id="{D24AB1A2-98B3-BF48-AE4A-6630948B311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3">
                <a:extLst>
                  <a:ext uri="{FF2B5EF4-FFF2-40B4-BE49-F238E27FC236}">
                    <a16:creationId xmlns:a16="http://schemas.microsoft.com/office/drawing/2014/main" id="{6A91B6C2-8484-F442-B061-EBADEA2B79B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4">
                <a:extLst>
                  <a:ext uri="{FF2B5EF4-FFF2-40B4-BE49-F238E27FC236}">
                    <a16:creationId xmlns:a16="http://schemas.microsoft.com/office/drawing/2014/main" id="{0E584CF4-1E99-9C4A-802F-88B615FF27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2" name="object 5">
                <a:extLst>
                  <a:ext uri="{FF2B5EF4-FFF2-40B4-BE49-F238E27FC236}">
                    <a16:creationId xmlns:a16="http://schemas.microsoft.com/office/drawing/2014/main" id="{3356B923-0488-D940-94F0-2A5D140694B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6">
                <a:extLst>
                  <a:ext uri="{FF2B5EF4-FFF2-40B4-BE49-F238E27FC236}">
                    <a16:creationId xmlns:a16="http://schemas.microsoft.com/office/drawing/2014/main" id="{458588F3-C982-9B44-B941-908D004EE2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7">
                <a:extLst>
                  <a:ext uri="{FF2B5EF4-FFF2-40B4-BE49-F238E27FC236}">
                    <a16:creationId xmlns:a16="http://schemas.microsoft.com/office/drawing/2014/main" id="{E8890788-03C5-7144-8883-65BDEAAF03F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5" name="object 8">
                <a:extLst>
                  <a:ext uri="{FF2B5EF4-FFF2-40B4-BE49-F238E27FC236}">
                    <a16:creationId xmlns:a16="http://schemas.microsoft.com/office/drawing/2014/main" id="{6545098D-6CD5-9B42-B69D-69980EFB25B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9">
                <a:extLst>
                  <a:ext uri="{FF2B5EF4-FFF2-40B4-BE49-F238E27FC236}">
                    <a16:creationId xmlns:a16="http://schemas.microsoft.com/office/drawing/2014/main" id="{9E082D63-23A0-7741-BB01-7C591E961F5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67274681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414083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927317576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mpty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3071" y="408672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3" name="Group 24">
            <a:extLst>
              <a:ext uri="{FF2B5EF4-FFF2-40B4-BE49-F238E27FC236}">
                <a16:creationId xmlns:a16="http://schemas.microsoft.com/office/drawing/2014/main" id="{02F5F40D-7E59-77AC-7E1B-D76261DCC252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4" name="Group 25">
              <a:extLst>
                <a:ext uri="{FF2B5EF4-FFF2-40B4-BE49-F238E27FC236}">
                  <a16:creationId xmlns:a16="http://schemas.microsoft.com/office/drawing/2014/main" id="{CAF37683-89B7-4B89-A120-02DE8A1DAF0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4" name="object 2">
                <a:extLst>
                  <a:ext uri="{FF2B5EF4-FFF2-40B4-BE49-F238E27FC236}">
                    <a16:creationId xmlns:a16="http://schemas.microsoft.com/office/drawing/2014/main" id="{A3FFA553-14B5-1C6D-BDC6-55A2D7045B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5" name="object 3">
                <a:extLst>
                  <a:ext uri="{FF2B5EF4-FFF2-40B4-BE49-F238E27FC236}">
                    <a16:creationId xmlns:a16="http://schemas.microsoft.com/office/drawing/2014/main" id="{69523F54-73B9-C9C0-3D00-6FFA99E7E7A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6" name="object 4">
                <a:extLst>
                  <a:ext uri="{FF2B5EF4-FFF2-40B4-BE49-F238E27FC236}">
                    <a16:creationId xmlns:a16="http://schemas.microsoft.com/office/drawing/2014/main" id="{C95EF8EC-A537-721F-22C2-11304813926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7" name="object 5">
                <a:extLst>
                  <a:ext uri="{FF2B5EF4-FFF2-40B4-BE49-F238E27FC236}">
                    <a16:creationId xmlns:a16="http://schemas.microsoft.com/office/drawing/2014/main" id="{42D973F5-1A65-78FA-2363-C11BD560E7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8" name="object 6">
                <a:extLst>
                  <a:ext uri="{FF2B5EF4-FFF2-40B4-BE49-F238E27FC236}">
                    <a16:creationId xmlns:a16="http://schemas.microsoft.com/office/drawing/2014/main" id="{7F67E293-A228-CA8F-78AD-B6ECE587AD7C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7">
                <a:extLst>
                  <a:ext uri="{FF2B5EF4-FFF2-40B4-BE49-F238E27FC236}">
                    <a16:creationId xmlns:a16="http://schemas.microsoft.com/office/drawing/2014/main" id="{B461A20D-83B1-561C-CE49-E654D3D7047A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0" name="object 8">
                <a:extLst>
                  <a:ext uri="{FF2B5EF4-FFF2-40B4-BE49-F238E27FC236}">
                    <a16:creationId xmlns:a16="http://schemas.microsoft.com/office/drawing/2014/main" id="{AB21DE3B-3427-2828-E62D-05AEAB04510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1" name="object 9">
                <a:extLst>
                  <a:ext uri="{FF2B5EF4-FFF2-40B4-BE49-F238E27FC236}">
                    <a16:creationId xmlns:a16="http://schemas.microsoft.com/office/drawing/2014/main" id="{6434501A-AFF1-5367-89FD-938001EADDF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5" name="Group 26">
              <a:extLst>
                <a:ext uri="{FF2B5EF4-FFF2-40B4-BE49-F238E27FC236}">
                  <a16:creationId xmlns:a16="http://schemas.microsoft.com/office/drawing/2014/main" id="{9302AD1E-2AB2-ACE3-2268-65A25B72181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6" name="object 2">
                <a:extLst>
                  <a:ext uri="{FF2B5EF4-FFF2-40B4-BE49-F238E27FC236}">
                    <a16:creationId xmlns:a16="http://schemas.microsoft.com/office/drawing/2014/main" id="{D7BA0801-1556-C23B-23F7-1484CD1771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" name="object 3">
                <a:extLst>
                  <a:ext uri="{FF2B5EF4-FFF2-40B4-BE49-F238E27FC236}">
                    <a16:creationId xmlns:a16="http://schemas.microsoft.com/office/drawing/2014/main" id="{FB9B6883-6B33-E1AD-280B-441D13BEA64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8" name="object 4">
                <a:extLst>
                  <a:ext uri="{FF2B5EF4-FFF2-40B4-BE49-F238E27FC236}">
                    <a16:creationId xmlns:a16="http://schemas.microsoft.com/office/drawing/2014/main" id="{A8DD3CBF-CEDF-BA2F-C26B-1682CEC1464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9" name="object 5">
                <a:extLst>
                  <a:ext uri="{FF2B5EF4-FFF2-40B4-BE49-F238E27FC236}">
                    <a16:creationId xmlns:a16="http://schemas.microsoft.com/office/drawing/2014/main" id="{61D36165-A35D-FB58-8A7E-8BD6141396D1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0" name="object 6">
                <a:extLst>
                  <a:ext uri="{FF2B5EF4-FFF2-40B4-BE49-F238E27FC236}">
                    <a16:creationId xmlns:a16="http://schemas.microsoft.com/office/drawing/2014/main" id="{332A87C2-C66F-7B29-6CC9-E3ABA34A0A19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7">
                <a:extLst>
                  <a:ext uri="{FF2B5EF4-FFF2-40B4-BE49-F238E27FC236}">
                    <a16:creationId xmlns:a16="http://schemas.microsoft.com/office/drawing/2014/main" id="{2C39651C-DD5A-6FE4-DF8E-8BC8C59E5AA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2" name="object 8">
                <a:extLst>
                  <a:ext uri="{FF2B5EF4-FFF2-40B4-BE49-F238E27FC236}">
                    <a16:creationId xmlns:a16="http://schemas.microsoft.com/office/drawing/2014/main" id="{08DBA522-858B-F172-38B3-1BFECF108800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3" name="object 9">
                <a:extLst>
                  <a:ext uri="{FF2B5EF4-FFF2-40B4-BE49-F238E27FC236}">
                    <a16:creationId xmlns:a16="http://schemas.microsoft.com/office/drawing/2014/main" id="{28DE2753-8658-1649-FD43-9D0623D501DE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02470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77A1D3F9-5B4C-73B1-7B0C-32F071867598}"/>
              </a:ext>
            </a:extLst>
          </p:cNvPr>
          <p:cNvSpPr/>
          <p:nvPr userDrawn="1"/>
        </p:nvSpPr>
        <p:spPr>
          <a:xfrm>
            <a:off x="6350001" y="0"/>
            <a:ext cx="27940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0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419860"/>
            <a:ext cx="576646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4" name="Group 24">
            <a:extLst>
              <a:ext uri="{FF2B5EF4-FFF2-40B4-BE49-F238E27FC236}">
                <a16:creationId xmlns:a16="http://schemas.microsoft.com/office/drawing/2014/main" id="{7E05197A-A61C-E6F7-79E9-0C65B51D6D4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5" name="Group 25">
              <a:extLst>
                <a:ext uri="{FF2B5EF4-FFF2-40B4-BE49-F238E27FC236}">
                  <a16:creationId xmlns:a16="http://schemas.microsoft.com/office/drawing/2014/main" id="{5A72FE3E-757E-384F-4F9E-CC059BA9B45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5" name="object 2">
                <a:extLst>
                  <a:ext uri="{FF2B5EF4-FFF2-40B4-BE49-F238E27FC236}">
                    <a16:creationId xmlns:a16="http://schemas.microsoft.com/office/drawing/2014/main" id="{F494254B-2D8C-9D84-D403-85AB2315B38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6" name="object 3">
                <a:extLst>
                  <a:ext uri="{FF2B5EF4-FFF2-40B4-BE49-F238E27FC236}">
                    <a16:creationId xmlns:a16="http://schemas.microsoft.com/office/drawing/2014/main" id="{583140E6-3E73-98DC-0A8C-62195A2FF29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7" name="object 4">
                <a:extLst>
                  <a:ext uri="{FF2B5EF4-FFF2-40B4-BE49-F238E27FC236}">
                    <a16:creationId xmlns:a16="http://schemas.microsoft.com/office/drawing/2014/main" id="{C1A374E6-5CF6-70CC-95B8-60092D34326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8" name="object 5">
                <a:extLst>
                  <a:ext uri="{FF2B5EF4-FFF2-40B4-BE49-F238E27FC236}">
                    <a16:creationId xmlns:a16="http://schemas.microsoft.com/office/drawing/2014/main" id="{FBD3C4B1-EE0D-78E0-19D4-466E92AFFDFD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6">
                <a:extLst>
                  <a:ext uri="{FF2B5EF4-FFF2-40B4-BE49-F238E27FC236}">
                    <a16:creationId xmlns:a16="http://schemas.microsoft.com/office/drawing/2014/main" id="{E0CF150A-0EBF-6898-9B27-DFDCAE99198C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0" name="object 7">
                <a:extLst>
                  <a:ext uri="{FF2B5EF4-FFF2-40B4-BE49-F238E27FC236}">
                    <a16:creationId xmlns:a16="http://schemas.microsoft.com/office/drawing/2014/main" id="{842709FA-D3C9-3291-48DD-81137750B58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1" name="object 8">
                <a:extLst>
                  <a:ext uri="{FF2B5EF4-FFF2-40B4-BE49-F238E27FC236}">
                    <a16:creationId xmlns:a16="http://schemas.microsoft.com/office/drawing/2014/main" id="{6FBB3492-3352-5497-02EB-95E134974E5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2" name="object 9">
                <a:extLst>
                  <a:ext uri="{FF2B5EF4-FFF2-40B4-BE49-F238E27FC236}">
                    <a16:creationId xmlns:a16="http://schemas.microsoft.com/office/drawing/2014/main" id="{0B541AF6-0C68-A0C7-FDAE-BC4D567B492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" name="Group 26">
              <a:extLst>
                <a:ext uri="{FF2B5EF4-FFF2-40B4-BE49-F238E27FC236}">
                  <a16:creationId xmlns:a16="http://schemas.microsoft.com/office/drawing/2014/main" id="{9B84A4B7-E2E6-7984-BAFE-A392A76211B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7" name="object 2">
                <a:extLst>
                  <a:ext uri="{FF2B5EF4-FFF2-40B4-BE49-F238E27FC236}">
                    <a16:creationId xmlns:a16="http://schemas.microsoft.com/office/drawing/2014/main" id="{8A3AC262-DA49-0922-9215-742283AA50C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8" name="object 3">
                <a:extLst>
                  <a:ext uri="{FF2B5EF4-FFF2-40B4-BE49-F238E27FC236}">
                    <a16:creationId xmlns:a16="http://schemas.microsoft.com/office/drawing/2014/main" id="{B9367B01-B591-8DAB-ABAC-5178015612F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9" name="object 4">
                <a:extLst>
                  <a:ext uri="{FF2B5EF4-FFF2-40B4-BE49-F238E27FC236}">
                    <a16:creationId xmlns:a16="http://schemas.microsoft.com/office/drawing/2014/main" id="{803FEA04-3B34-0A68-8EAA-411F811646E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0" name="object 5">
                <a:extLst>
                  <a:ext uri="{FF2B5EF4-FFF2-40B4-BE49-F238E27FC236}">
                    <a16:creationId xmlns:a16="http://schemas.microsoft.com/office/drawing/2014/main" id="{C0420BC5-05CC-1E2D-2BFB-DD752F28029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6">
                <a:extLst>
                  <a:ext uri="{FF2B5EF4-FFF2-40B4-BE49-F238E27FC236}">
                    <a16:creationId xmlns:a16="http://schemas.microsoft.com/office/drawing/2014/main" id="{7E0A866F-DC38-FA25-AF89-034A128F5A7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2" name="object 7">
                <a:extLst>
                  <a:ext uri="{FF2B5EF4-FFF2-40B4-BE49-F238E27FC236}">
                    <a16:creationId xmlns:a16="http://schemas.microsoft.com/office/drawing/2014/main" id="{09926110-6442-AEBB-38C6-FFDB8F56B6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3" name="object 8">
                <a:extLst>
                  <a:ext uri="{FF2B5EF4-FFF2-40B4-BE49-F238E27FC236}">
                    <a16:creationId xmlns:a16="http://schemas.microsoft.com/office/drawing/2014/main" id="{303EFEBE-C5C7-859D-9A11-91AB3C1BED1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4" name="object 9">
                <a:extLst>
                  <a:ext uri="{FF2B5EF4-FFF2-40B4-BE49-F238E27FC236}">
                    <a16:creationId xmlns:a16="http://schemas.microsoft.com/office/drawing/2014/main" id="{B95EC4A5-87F4-16CD-40B3-6CB72C3D8C9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67165145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Footer">
    <p:bg>
      <p:bgPr>
        <a:solidFill>
          <a:srgbClr val="E6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" name="object 3">
            <a:extLst>
              <a:ext uri="{FF2B5EF4-FFF2-40B4-BE49-F238E27FC236}">
                <a16:creationId xmlns:a16="http://schemas.microsoft.com/office/drawing/2014/main" id="{A07136A0-E8C3-9A42-9CFE-AFF68CF1D9ED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6FA38E-D914-0B4F-A654-E0B5DF7FDFD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D743D1EB-3A89-5547-998E-FCD08AC07295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2" y="1414464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lang="en-US" b="0" i="0" u="none" strike="noStrike" smtClean="0">
                <a:effectLst/>
                <a:latin typeface="+mj-lt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1/3 points. Please place your text here and insert the icon above.</a:t>
            </a:r>
          </a:p>
        </p:txBody>
      </p:sp>
    </p:spTree>
    <p:extLst>
      <p:ext uri="{BB962C8B-B14F-4D97-AF65-F5344CB8AC3E}">
        <p14:creationId xmlns:p14="http://schemas.microsoft.com/office/powerpoint/2010/main" val="398869883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3">
            <a:extLst>
              <a:ext uri="{FF2B5EF4-FFF2-40B4-BE49-F238E27FC236}">
                <a16:creationId xmlns:a16="http://schemas.microsoft.com/office/drawing/2014/main" id="{4778E87C-DDDE-7844-971B-1A759E0F6CC2}"/>
              </a:ext>
            </a:extLst>
          </p:cNvPr>
          <p:cNvSpPr/>
          <p:nvPr userDrawn="1"/>
        </p:nvSpPr>
        <p:spPr>
          <a:xfrm>
            <a:off x="3599472" y="0"/>
            <a:ext cx="5544622" cy="5143500"/>
          </a:xfrm>
          <a:custGeom>
            <a:avLst/>
            <a:gdLst/>
            <a:ahLst/>
            <a:cxnLst/>
            <a:rect l="l" t="t" r="r" b="b"/>
            <a:pathLst>
              <a:path w="9857105" h="9144000">
                <a:moveTo>
                  <a:pt x="9856939" y="0"/>
                </a:moveTo>
                <a:lnTo>
                  <a:pt x="0" y="0"/>
                </a:lnTo>
                <a:lnTo>
                  <a:pt x="0" y="9144000"/>
                </a:lnTo>
                <a:lnTo>
                  <a:pt x="9856939" y="9144000"/>
                </a:lnTo>
                <a:lnTo>
                  <a:pt x="9856939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919F400-F6CA-6C40-870B-C2AED8D6FC13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15" name="object 2">
              <a:extLst>
                <a:ext uri="{FF2B5EF4-FFF2-40B4-BE49-F238E27FC236}">
                  <a16:creationId xmlns:a16="http://schemas.microsoft.com/office/drawing/2014/main" id="{946B7B46-4F82-6A4C-AA7A-77D9BF1A2FD2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6" name="object 3">
              <a:extLst>
                <a:ext uri="{FF2B5EF4-FFF2-40B4-BE49-F238E27FC236}">
                  <a16:creationId xmlns:a16="http://schemas.microsoft.com/office/drawing/2014/main" id="{406816A9-D5BF-914D-95BB-ADB495F5DDDC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7" name="object 4">
              <a:extLst>
                <a:ext uri="{FF2B5EF4-FFF2-40B4-BE49-F238E27FC236}">
                  <a16:creationId xmlns:a16="http://schemas.microsoft.com/office/drawing/2014/main" id="{A85EB2D9-93FE-584B-A10A-A499CE7D92C6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8" name="object 5">
              <a:extLst>
                <a:ext uri="{FF2B5EF4-FFF2-40B4-BE49-F238E27FC236}">
                  <a16:creationId xmlns:a16="http://schemas.microsoft.com/office/drawing/2014/main" id="{47DAC4DD-F618-694B-A777-2F3D2DD1160F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6">
              <a:extLst>
                <a:ext uri="{FF2B5EF4-FFF2-40B4-BE49-F238E27FC236}">
                  <a16:creationId xmlns:a16="http://schemas.microsoft.com/office/drawing/2014/main" id="{BF06CB0E-BA38-264E-AD45-A02A5F23E94A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3" name="object 7">
              <a:extLst>
                <a:ext uri="{FF2B5EF4-FFF2-40B4-BE49-F238E27FC236}">
                  <a16:creationId xmlns:a16="http://schemas.microsoft.com/office/drawing/2014/main" id="{481E2DB2-75F1-7543-B287-ACC9B5372F09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24" name="object 8">
              <a:extLst>
                <a:ext uri="{FF2B5EF4-FFF2-40B4-BE49-F238E27FC236}">
                  <a16:creationId xmlns:a16="http://schemas.microsoft.com/office/drawing/2014/main" id="{30633F97-29A3-004E-8CDD-8DB3CD10C0FC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5" name="object 9">
              <a:extLst>
                <a:ext uri="{FF2B5EF4-FFF2-40B4-BE49-F238E27FC236}">
                  <a16:creationId xmlns:a16="http://schemas.microsoft.com/office/drawing/2014/main" id="{EEFE291A-1319-7645-9056-D2354AE29285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</p:spTree>
    <p:extLst>
      <p:ext uri="{BB962C8B-B14F-4D97-AF65-F5344CB8AC3E}">
        <p14:creationId xmlns:p14="http://schemas.microsoft.com/office/powerpoint/2010/main" val="3226232973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d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object 4">
            <a:extLst>
              <a:ext uri="{FF2B5EF4-FFF2-40B4-BE49-F238E27FC236}">
                <a16:creationId xmlns:a16="http://schemas.microsoft.com/office/drawing/2014/main" id="{816E2711-8C85-724E-BF65-AB1219E8E11B}"/>
              </a:ext>
            </a:extLst>
          </p:cNvPr>
          <p:cNvSpPr/>
          <p:nvPr userDrawn="1"/>
        </p:nvSpPr>
        <p:spPr>
          <a:xfrm>
            <a:off x="-80908" y="-86687"/>
            <a:ext cx="9224909" cy="5234227"/>
          </a:xfrm>
          <a:custGeom>
            <a:avLst/>
            <a:gdLst/>
            <a:ahLst/>
            <a:cxnLst/>
            <a:rect l="l" t="t" r="r" b="b"/>
            <a:pathLst>
              <a:path w="16256000" h="9144000">
                <a:moveTo>
                  <a:pt x="16256000" y="0"/>
                </a:moveTo>
                <a:lnTo>
                  <a:pt x="0" y="0"/>
                </a:lnTo>
                <a:lnTo>
                  <a:pt x="0" y="9144000"/>
                </a:lnTo>
                <a:lnTo>
                  <a:pt x="16256000" y="914400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1">
              <a:alpha val="40000"/>
            </a:schemeClr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CC608B1-817E-BC4F-A7E3-35D5729F95F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4A35B641-B9F3-9A44-8798-581520745E5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3E8E0C23-36F3-B34D-8F8D-39530D91271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C112ADC8-17D1-114E-B0E9-9F06A4AEAC3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70C3FFB3-C0DD-F04D-B2B0-DBA3D6C4C99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235066A2-9212-0A41-BFDA-FE452A3BF62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6">
                <a:extLst>
                  <a:ext uri="{FF2B5EF4-FFF2-40B4-BE49-F238E27FC236}">
                    <a16:creationId xmlns:a16="http://schemas.microsoft.com/office/drawing/2014/main" id="{4BC4FC2C-A29A-B447-8226-E07C70704056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7">
                <a:extLst>
                  <a:ext uri="{FF2B5EF4-FFF2-40B4-BE49-F238E27FC236}">
                    <a16:creationId xmlns:a16="http://schemas.microsoft.com/office/drawing/2014/main" id="{E43EFC86-E25D-9744-9A39-2E7C4B0C0D80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808D237E-43A6-184F-BAF1-D367B2A30B3F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9">
                <a:extLst>
                  <a:ext uri="{FF2B5EF4-FFF2-40B4-BE49-F238E27FC236}">
                    <a16:creationId xmlns:a16="http://schemas.microsoft.com/office/drawing/2014/main" id="{BDCF7510-1AE3-5445-9915-7589FEE19867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3ECB9905-5F83-6A44-90C7-F019213B8FF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6" name="object 2">
                <a:extLst>
                  <a:ext uri="{FF2B5EF4-FFF2-40B4-BE49-F238E27FC236}">
                    <a16:creationId xmlns:a16="http://schemas.microsoft.com/office/drawing/2014/main" id="{6B3BB881-5E5F-4B47-B8C0-113B71CCED7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7" name="object 3">
                <a:extLst>
                  <a:ext uri="{FF2B5EF4-FFF2-40B4-BE49-F238E27FC236}">
                    <a16:creationId xmlns:a16="http://schemas.microsoft.com/office/drawing/2014/main" id="{87BEEB73-9AB4-984B-8186-BA2C2534A20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8" name="object 4">
                <a:extLst>
                  <a:ext uri="{FF2B5EF4-FFF2-40B4-BE49-F238E27FC236}">
                    <a16:creationId xmlns:a16="http://schemas.microsoft.com/office/drawing/2014/main" id="{162E019C-6637-2945-9A3E-55917E188EE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5">
                <a:extLst>
                  <a:ext uri="{FF2B5EF4-FFF2-40B4-BE49-F238E27FC236}">
                    <a16:creationId xmlns:a16="http://schemas.microsoft.com/office/drawing/2014/main" id="{27242929-D758-1141-B7A2-7DA959E7ECE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0" name="object 6">
                <a:extLst>
                  <a:ext uri="{FF2B5EF4-FFF2-40B4-BE49-F238E27FC236}">
                    <a16:creationId xmlns:a16="http://schemas.microsoft.com/office/drawing/2014/main" id="{359FE17E-14C1-7944-8DCA-8EC12BD747E0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7">
                <a:extLst>
                  <a:ext uri="{FF2B5EF4-FFF2-40B4-BE49-F238E27FC236}">
                    <a16:creationId xmlns:a16="http://schemas.microsoft.com/office/drawing/2014/main" id="{704404A2-C5AB-AC4E-B1D9-F628C0F3A6F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2" name="object 8">
                <a:extLst>
                  <a:ext uri="{FF2B5EF4-FFF2-40B4-BE49-F238E27FC236}">
                    <a16:creationId xmlns:a16="http://schemas.microsoft.com/office/drawing/2014/main" id="{4A2A9F4F-2DDB-B740-8BA9-2809ABEE457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9">
                <a:extLst>
                  <a:ext uri="{FF2B5EF4-FFF2-40B4-BE49-F238E27FC236}">
                    <a16:creationId xmlns:a16="http://schemas.microsoft.com/office/drawing/2014/main" id="{62D18C08-4AC6-CA42-AAFF-CB08173EF3F0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95105272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2" y="1956703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7813B94B-2624-0747-840B-17D2D9FF200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582402" y="1956703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DDA93CCE-C4A6-B64A-96EF-F6A0AA08F34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15276" y="1956703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3" y="2670201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lang="en-US" b="0" i="0" u="none" strike="noStrike" smtClean="0">
                <a:effectLst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1/3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82402" y="2670201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2/3 points. Please place your text here and insert the icon above.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9645292-B217-1A4D-86A4-84926A767C7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915277" y="2670201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3/3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2BB0D508-A72E-D949-B5B2-F7E2CCE9111F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8F2B1F33-3EF5-BC43-BFAA-3810CFE39A5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7276645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2" y="170682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3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1/4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8" y="170682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8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2/4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4700574" y="170682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00575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3/4 points. Please place your text here and insert the icon above.</a:t>
            </a:r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6922294" y="170682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2295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4/4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7052EE93-026B-0D46-A430-4C4DAAB6C5D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9" name="object 3">
            <a:extLst>
              <a:ext uri="{FF2B5EF4-FFF2-40B4-BE49-F238E27FC236}">
                <a16:creationId xmlns:a16="http://schemas.microsoft.com/office/drawing/2014/main" id="{F19DC65E-AEE2-3E4A-B008-DB794F87A5E2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 Placeholder 3">
            <a:extLst>
              <a:ext uri="{FF2B5EF4-FFF2-40B4-BE49-F238E27FC236}">
                <a16:creationId xmlns:a16="http://schemas.microsoft.com/office/drawing/2014/main" id="{5CEDFCD2-729B-274A-8A82-89DB262668F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0404380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597825"/>
            <a:ext cx="7772400" cy="1102519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/>
            </a:lvl1pPr>
            <a:lvl2pPr marL="241102" indent="0" algn="ctr">
              <a:buNone/>
              <a:defRPr/>
            </a:lvl2pPr>
            <a:lvl3pPr marL="482204" indent="0" algn="ctr">
              <a:buNone/>
              <a:defRPr/>
            </a:lvl3pPr>
            <a:lvl4pPr marL="723305" indent="0" algn="ctr">
              <a:buNone/>
              <a:defRPr/>
            </a:lvl4pPr>
            <a:lvl5pPr marL="964406" indent="0" algn="ctr">
              <a:buNone/>
              <a:defRPr/>
            </a:lvl5pPr>
            <a:lvl6pPr marL="1205508" indent="0" algn="ctr">
              <a:buNone/>
              <a:defRPr/>
            </a:lvl6pPr>
            <a:lvl7pPr marL="1446610" indent="0" algn="ctr">
              <a:buNone/>
              <a:defRPr/>
            </a:lvl7pPr>
            <a:lvl8pPr marL="1687711" indent="0" algn="ctr">
              <a:buNone/>
              <a:defRPr/>
            </a:lvl8pPr>
            <a:lvl9pPr marL="1928813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Line 8"/>
          <p:cNvSpPr>
            <a:spLocks noChangeShapeType="1"/>
          </p:cNvSpPr>
          <p:nvPr userDrawn="1"/>
        </p:nvSpPr>
        <p:spPr bwMode="auto">
          <a:xfrm>
            <a:off x="457202" y="558716"/>
            <a:ext cx="8248919" cy="0"/>
          </a:xfrm>
          <a:prstGeom prst="line">
            <a:avLst/>
          </a:prstGeom>
          <a:noFill/>
          <a:ln w="25400">
            <a:solidFill>
              <a:schemeClr val="accent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266">
              <a:solidFill>
                <a:srgbClr val="000000"/>
              </a:solidFill>
              <a:latin typeface="Times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7010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 thruBlk="1"/>
      </p:transition>
    </mc:Choice>
    <mc:Fallback xmlns="">
      <p:transition>
        <p:fade thruBlk="1"/>
      </p:transition>
    </mc:Fallback>
  </mc:AlternateContent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5-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2" y="123444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7813B94B-2624-0747-840B-17D2D9FF200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582402" y="123444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DDA93CCE-C4A6-B64A-96EF-F6A0AA08F34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15276" y="123444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3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1/6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82402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2/6 points. Please place your text here and insert the icon above.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9645292-B217-1A4D-86A4-84926A767C7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915277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3/6 points. Please place your text here and insert the icon above.</a:t>
            </a:r>
          </a:p>
        </p:txBody>
      </p:sp>
      <p:sp>
        <p:nvSpPr>
          <p:cNvPr id="37" name="Picture Placeholder 13">
            <a:extLst>
              <a:ext uri="{FF2B5EF4-FFF2-40B4-BE49-F238E27FC236}">
                <a16:creationId xmlns:a16="http://schemas.microsoft.com/office/drawing/2014/main" id="{00042FE0-AA89-0645-A96E-2DC940A82817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9522" y="2940367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4F1A6CFE-0B19-584B-BD8B-4E9827E05AC6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3582402" y="2940367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Picture Placeholder 13">
            <a:extLst>
              <a:ext uri="{FF2B5EF4-FFF2-40B4-BE49-F238E27FC236}">
                <a16:creationId xmlns:a16="http://schemas.microsoft.com/office/drawing/2014/main" id="{5CCEEFA6-97FC-8643-BD86-BD80D77603FE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915276" y="2940367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50B69793-EAC9-2B41-8AEA-A2380AFD892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49523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4/6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CA69741B-6E58-DB46-8812-624262A4D4F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582402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5/6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DA08EF7F-747E-5B4B-B10C-49F0FDBB3F9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15277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66/6 points. Please place your text here and insert the icon above.</a:t>
            </a:r>
          </a:p>
        </p:txBody>
      </p: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0A7E3CFE-0784-8C47-B3C5-964F5407DDF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56CDBDBF-2F52-CD45-ABC0-22B25470079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66095212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7-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2" y="123444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3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1/8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8" y="123444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8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4700574" y="123444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00575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above.</a:t>
            </a:r>
            <a:endParaRPr lang="en-US" dirty="0"/>
          </a:p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6922294" y="123444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2295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05F0F341-CE1E-0F4E-B419-DE19EFF18986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49522" y="2949820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F6900C80-6EDE-D64D-A171-3E7E454BA4E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49523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5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2" name="Picture Placeholder 13">
            <a:extLst>
              <a:ext uri="{FF2B5EF4-FFF2-40B4-BE49-F238E27FC236}">
                <a16:creationId xmlns:a16="http://schemas.microsoft.com/office/drawing/2014/main" id="{BDD56C85-835D-9544-B5CC-6EFAACBEF793}"/>
              </a:ext>
            </a:extLst>
          </p:cNvPr>
          <p:cNvSpPr>
            <a:spLocks noGrp="1"/>
          </p:cNvSpPr>
          <p:nvPr>
            <p:ph type="pic" sz="quarter" idx="32" hasCustomPrompt="1"/>
          </p:nvPr>
        </p:nvSpPr>
        <p:spPr>
          <a:xfrm>
            <a:off x="2478868" y="2949820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0EF2256A-212D-E449-901B-4779387ECE0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478868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6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4" name="Picture Placeholder 13">
            <a:extLst>
              <a:ext uri="{FF2B5EF4-FFF2-40B4-BE49-F238E27FC236}">
                <a16:creationId xmlns:a16="http://schemas.microsoft.com/office/drawing/2014/main" id="{DAFA63FE-B015-B74E-B057-D25245F8E03C}"/>
              </a:ext>
            </a:extLst>
          </p:cNvPr>
          <p:cNvSpPr>
            <a:spLocks noGrp="1"/>
          </p:cNvSpPr>
          <p:nvPr>
            <p:ph type="pic" sz="quarter" idx="34" hasCustomPrompt="1"/>
          </p:nvPr>
        </p:nvSpPr>
        <p:spPr>
          <a:xfrm>
            <a:off x="4700574" y="2949820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4CF63BDB-A7C7-D847-84E7-40C6F611C37E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700575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7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6" name="Picture Placeholder 13">
            <a:extLst>
              <a:ext uri="{FF2B5EF4-FFF2-40B4-BE49-F238E27FC236}">
                <a16:creationId xmlns:a16="http://schemas.microsoft.com/office/drawing/2014/main" id="{45FA6506-BD7B-8347-8742-0D224CDC2C1F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6922294" y="2949820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7" name="Text Placeholder 2">
            <a:extLst>
              <a:ext uri="{FF2B5EF4-FFF2-40B4-BE49-F238E27FC236}">
                <a16:creationId xmlns:a16="http://schemas.microsoft.com/office/drawing/2014/main" id="{2FB782C4-CFEE-1049-BB37-CB2E72BF6C3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922295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8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3A9BAE20-354C-5D4A-A31D-987054EFBB2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65685378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3-4 +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2" y="123444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3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8" y="1234441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8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250018" y="2989468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0017" y="3703321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  <a:endParaRPr lang="en-US" dirty="0"/>
          </a:p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2471737" y="2989468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39" y="3703321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3A9BAE20-354C-5D4A-A31D-987054EFBB2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234440"/>
            <a:ext cx="4452584" cy="3246756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</p:spTree>
    <p:extLst>
      <p:ext uri="{BB962C8B-B14F-4D97-AF65-F5344CB8AC3E}">
        <p14:creationId xmlns:p14="http://schemas.microsoft.com/office/powerpoint/2010/main" val="3487476436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3-4 +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1357" y="1667023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1359" y="2380879"/>
            <a:ext cx="1863083" cy="58059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0704" y="1667023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0704" y="2380879"/>
            <a:ext cx="1863083" cy="58059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250018" y="3184413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0017" y="3898268"/>
            <a:ext cx="1863083" cy="58292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  <a:endParaRPr lang="en-US" dirty="0"/>
          </a:p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2471737" y="3184413"/>
            <a:ext cx="503708" cy="50490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39" y="3898268"/>
            <a:ext cx="1863083" cy="58292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6"/>
            <a:ext cx="4075305" cy="120089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2"/>
            <a:ext cx="4452584" cy="514349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</p:spTree>
    <p:extLst>
      <p:ext uri="{BB962C8B-B14F-4D97-AF65-F5344CB8AC3E}">
        <p14:creationId xmlns:p14="http://schemas.microsoft.com/office/powerpoint/2010/main" val="1656832491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6"/>
            <a:ext cx="4075305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2"/>
            <a:ext cx="4452584" cy="514349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2" y="1714501"/>
            <a:ext cx="4075305" cy="2957513"/>
          </a:xfrm>
          <a:prstGeom prst="rect">
            <a:avLst/>
          </a:prstGeom>
        </p:spPr>
        <p:txBody>
          <a:bodyPr lIns="0" tIns="0" rIns="0" bIns="0"/>
          <a:lstStyle>
            <a:lvl1pPr marL="192876" indent="-192876">
              <a:buFont typeface="Wingdings" pitchFamily="2" charset="2"/>
              <a:buChar char="§"/>
              <a:defRPr sz="1013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8272174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0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6"/>
            <a:ext cx="4075305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2"/>
            <a:ext cx="4452584" cy="514349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2" y="1714501"/>
            <a:ext cx="4075305" cy="2957513"/>
          </a:xfrm>
          <a:prstGeom prst="rect">
            <a:avLst/>
          </a:prstGeom>
        </p:spPr>
        <p:txBody>
          <a:bodyPr lIns="0" tIns="0" rIns="0" bIns="0"/>
          <a:lstStyle>
            <a:lvl1pPr marL="192876" indent="-192876">
              <a:buFont typeface="Wingdings" pitchFamily="2" charset="2"/>
              <a:buChar char="§"/>
              <a:defRPr sz="1013" b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2527538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26289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0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6"/>
            <a:ext cx="2230719" cy="244792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812507671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by pages 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Picture Placeholder 13">
            <a:extLst>
              <a:ext uri="{FF2B5EF4-FFF2-40B4-BE49-F238E27FC236}">
                <a16:creationId xmlns:a16="http://schemas.microsoft.com/office/drawing/2014/main" id="{45FA6506-BD7B-8347-8742-0D224CDC2C1F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1110853" y="1285876"/>
            <a:ext cx="720090" cy="721797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E7772416-9E61-FC4F-9225-68ABBB8579B3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58482" y="1285876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34" name="Text Placeholder 2">
            <a:extLst>
              <a:ext uri="{FF2B5EF4-FFF2-40B4-BE49-F238E27FC236}">
                <a16:creationId xmlns:a16="http://schemas.microsoft.com/office/drawing/2014/main" id="{5E069996-C33B-8A42-89A5-7E4748716340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471724" y="3238746"/>
            <a:ext cx="6413795" cy="120102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2" name="Picture Placeholder 13">
            <a:extLst>
              <a:ext uri="{FF2B5EF4-FFF2-40B4-BE49-F238E27FC236}">
                <a16:creationId xmlns:a16="http://schemas.microsoft.com/office/drawing/2014/main" id="{44895DDF-6B94-B34C-9F58-9D5C503CDE0E}"/>
              </a:ext>
            </a:extLst>
          </p:cNvPr>
          <p:cNvSpPr>
            <a:spLocks noGrp="1"/>
          </p:cNvSpPr>
          <p:nvPr>
            <p:ph type="pic" sz="quarter" idx="40" hasCustomPrompt="1"/>
          </p:nvPr>
        </p:nvSpPr>
        <p:spPr>
          <a:xfrm>
            <a:off x="1110853" y="3238747"/>
            <a:ext cx="720090" cy="721797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6989589F-4AB0-994F-8551-0241B0C8BD07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258482" y="3238747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B483956F-D0E1-004C-B295-296CC69DC7E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24" y="1285875"/>
            <a:ext cx="6413795" cy="120102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5F7229F3-316B-4047-A995-FEE55E91FEE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6" name="object 3">
            <a:extLst>
              <a:ext uri="{FF2B5EF4-FFF2-40B4-BE49-F238E27FC236}">
                <a16:creationId xmlns:a16="http://schemas.microsoft.com/office/drawing/2014/main" id="{0FD82C07-80A8-D84E-9352-88B5FCFC0A01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BB76B739-0B82-904D-BB8C-4297C0E26F8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69449737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by pages (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6160D9A7-1BA2-2B4B-B52F-D87E6D10C2A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471724" y="128587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CAAE2C2C-D6D6-1E4A-AEA3-268CAD42B367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71724" y="2502637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39" name="Picture Placeholder 13">
            <a:extLst>
              <a:ext uri="{FF2B5EF4-FFF2-40B4-BE49-F238E27FC236}">
                <a16:creationId xmlns:a16="http://schemas.microsoft.com/office/drawing/2014/main" id="{D8506668-5063-9A4B-86BA-5F972A46BB8A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1110853" y="2502637"/>
            <a:ext cx="720090" cy="721797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96C42A-6C40-4D4B-BD9E-5EE1F3C0C3DD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258482" y="2502636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5F408042-7CB6-0840-A315-C4675D0198AB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2471724" y="3719397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6" name="Picture Placeholder 13">
            <a:extLst>
              <a:ext uri="{FF2B5EF4-FFF2-40B4-BE49-F238E27FC236}">
                <a16:creationId xmlns:a16="http://schemas.microsoft.com/office/drawing/2014/main" id="{EE1DD702-A4B3-6948-96E3-EA0CC2699364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1110853" y="3719396"/>
            <a:ext cx="720090" cy="721797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70C0E38E-4448-AC4A-A05D-02EC85F0E5BF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258482" y="3719397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6A0946DC-AE09-6447-9163-DBE17E15ABF6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1110853" y="1285876"/>
            <a:ext cx="720090" cy="721797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2E08A9EA-F914-7944-9381-A57F4CF07EEF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58482" y="1285876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E0D8B3C1-413D-D649-AAD4-A38E49B3C16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6" name="object 3">
            <a:extLst>
              <a:ext uri="{FF2B5EF4-FFF2-40B4-BE49-F238E27FC236}">
                <a16:creationId xmlns:a16="http://schemas.microsoft.com/office/drawing/2014/main" id="{11E89F94-6033-774B-B5EC-DE1FE24B8C81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AA25B506-9437-2846-8FEC-9249F798769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81539935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2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20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E0D8B3C1-413D-D649-AAD4-A38E49B3C16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526E735E-C757-EC40-8C73-7D82626500B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8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4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A21C66D7-EDDE-634F-B6F7-8010B4E293EE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FAC2902-FE11-D34C-AF2D-40D06251DBDF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968C144A-8556-9A4D-8176-CD187DE9256A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3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945ACD61-CC68-0649-9839-5D0929E3C8B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3" y="3295548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E0EA043-7632-2741-AD5A-F2B2F1B14613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3254280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7F4F4CC5-1BEC-6F48-84ED-A2EAE5DD8841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3254280" y="1810815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6" name="object 3">
            <a:extLst>
              <a:ext uri="{FF2B5EF4-FFF2-40B4-BE49-F238E27FC236}">
                <a16:creationId xmlns:a16="http://schemas.microsoft.com/office/drawing/2014/main" id="{F2949A8C-D8DA-9F46-8BD9-DCE5CC088D26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B64A757-DD11-8848-A126-19A8DC6C70B3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B927E524-F177-F142-A9DC-29AD2D1573B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8" name="object 2">
                <a:extLst>
                  <a:ext uri="{FF2B5EF4-FFF2-40B4-BE49-F238E27FC236}">
                    <a16:creationId xmlns:a16="http://schemas.microsoft.com/office/drawing/2014/main" id="{9D48F404-7991-E240-ACD1-53F06A81CDA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3">
                <a:extLst>
                  <a:ext uri="{FF2B5EF4-FFF2-40B4-BE49-F238E27FC236}">
                    <a16:creationId xmlns:a16="http://schemas.microsoft.com/office/drawing/2014/main" id="{2B8A0597-384D-2D45-B8EA-C14B0D5448E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4">
                <a:extLst>
                  <a:ext uri="{FF2B5EF4-FFF2-40B4-BE49-F238E27FC236}">
                    <a16:creationId xmlns:a16="http://schemas.microsoft.com/office/drawing/2014/main" id="{2BA44CCA-C530-FD4A-A8A7-86DE9E1F7A3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5">
                <a:extLst>
                  <a:ext uri="{FF2B5EF4-FFF2-40B4-BE49-F238E27FC236}">
                    <a16:creationId xmlns:a16="http://schemas.microsoft.com/office/drawing/2014/main" id="{D4BCBDD7-53B6-4D4D-BC75-361E4C602CD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6">
                <a:extLst>
                  <a:ext uri="{FF2B5EF4-FFF2-40B4-BE49-F238E27FC236}">
                    <a16:creationId xmlns:a16="http://schemas.microsoft.com/office/drawing/2014/main" id="{15264AF5-7866-C343-B031-F218C59790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7">
                <a:extLst>
                  <a:ext uri="{FF2B5EF4-FFF2-40B4-BE49-F238E27FC236}">
                    <a16:creationId xmlns:a16="http://schemas.microsoft.com/office/drawing/2014/main" id="{35F33E29-4313-514F-9B52-82BBCB4422E6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5" name="object 8">
                <a:extLst>
                  <a:ext uri="{FF2B5EF4-FFF2-40B4-BE49-F238E27FC236}">
                    <a16:creationId xmlns:a16="http://schemas.microsoft.com/office/drawing/2014/main" id="{A276D64B-A374-A943-A335-EB89FFB18C62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6" name="object 9">
                <a:extLst>
                  <a:ext uri="{FF2B5EF4-FFF2-40B4-BE49-F238E27FC236}">
                    <a16:creationId xmlns:a16="http://schemas.microsoft.com/office/drawing/2014/main" id="{4B97345A-E839-3E44-937F-74C3534C9FB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F052505-1FEA-DD4A-AD8E-FC77C1FB3E9D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9610C50A-6608-8845-A260-18A90ED3F96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E558A86A-54E1-5942-B53F-584148D8001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4D39D586-20CC-3340-850A-BE124853FE07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6F7FBE38-2B4F-C84A-BCA6-D9F75E18A34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A899FE1C-0B42-EA4D-8E03-A66820F32FD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51D738B7-C1E6-CA4E-AB58-8DFDCC36D5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FD4F50E4-D980-954D-BC80-2AE8491E7FA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9">
                <a:extLst>
                  <a:ext uri="{FF2B5EF4-FFF2-40B4-BE49-F238E27FC236}">
                    <a16:creationId xmlns:a16="http://schemas.microsoft.com/office/drawing/2014/main" id="{5DAD8D6F-1939-8E48-94DC-C67CCAC4B74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7" name="Text Placeholder 3">
            <a:extLst>
              <a:ext uri="{FF2B5EF4-FFF2-40B4-BE49-F238E27FC236}">
                <a16:creationId xmlns:a16="http://schemas.microsoft.com/office/drawing/2014/main" id="{25E8A578-CD21-1541-BAEE-01E49E19033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2843388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6" y="674919"/>
            <a:ext cx="8223161" cy="4006028"/>
          </a:xfrm>
        </p:spPr>
        <p:txBody>
          <a:bodyPr bIns="0">
            <a:normAutofit/>
          </a:bodyPr>
          <a:lstStyle>
            <a:lvl1pPr>
              <a:lnSpc>
                <a:spcPct val="150000"/>
              </a:lnSpc>
              <a:spcAft>
                <a:spcPts val="316"/>
              </a:spcAft>
              <a:defRPr/>
            </a:lvl1pPr>
            <a:lvl2pPr>
              <a:lnSpc>
                <a:spcPct val="150000"/>
              </a:lnSpc>
              <a:spcAft>
                <a:spcPts val="316"/>
              </a:spcAft>
              <a:defRPr sz="1055"/>
            </a:lvl2pPr>
            <a:lvl3pPr>
              <a:lnSpc>
                <a:spcPct val="150000"/>
              </a:lnSpc>
              <a:spcBef>
                <a:spcPts val="0"/>
              </a:spcBef>
              <a:spcAft>
                <a:spcPts val="316"/>
              </a:spcAft>
              <a:defRPr sz="949"/>
            </a:lvl3pPr>
            <a:lvl4pPr>
              <a:lnSpc>
                <a:spcPct val="150000"/>
              </a:lnSpc>
              <a:spcBef>
                <a:spcPts val="0"/>
              </a:spcBef>
              <a:spcAft>
                <a:spcPts val="316"/>
              </a:spcAft>
              <a:defRPr sz="844"/>
            </a:lvl4pPr>
            <a:lvl5pPr>
              <a:lnSpc>
                <a:spcPct val="150000"/>
              </a:lnSpc>
              <a:spcBef>
                <a:spcPts val="0"/>
              </a:spcBef>
              <a:spcAft>
                <a:spcPts val="316"/>
              </a:spcAft>
              <a:defRPr sz="738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4" y="27551"/>
            <a:ext cx="8226695" cy="529828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77206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 thruBlk="1"/>
      </p:transition>
    </mc:Choice>
    <mc:Fallback xmlns="">
      <p:transition>
        <p:fade thruBlk="1"/>
      </p:transition>
    </mc:Fallback>
  </mc:AlternateContent>
  <p:extLst>
    <p:ext uri="{DCECCB84-F9BA-43D5-87BE-67443E8EF086}">
      <p15:sldGuideLst xmlns:p15="http://schemas.microsoft.com/office/powerpoint/2012/main">
        <p15:guide id="1" orient="horz" pos="2304" userDrawn="1">
          <p15:clr>
            <a:srgbClr val="FBAE40"/>
          </p15:clr>
        </p15:guide>
        <p15:guide id="2" pos="4096" userDrawn="1">
          <p15:clr>
            <a:srgbClr val="FBAE40"/>
          </p15:clr>
        </p15:guide>
      </p15:sldGuideLst>
    </p:ext>
  </p:extLst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3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20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3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3" y="3295548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495763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495763" y="1810815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4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Rectangle 39">
            <a:extLst>
              <a:ext uri="{FF2B5EF4-FFF2-40B4-BE49-F238E27FC236}">
                <a16:creationId xmlns:a16="http://schemas.microsoft.com/office/drawing/2014/main" id="{6209A36F-1440-A841-BF2B-9704DCCFC9B8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9F9D9BED-1DC6-574E-940F-03B321D69DD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E2C986F5-E497-D243-9B41-45A4CAFFEC4F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4" name="Text Placeholder 2">
            <a:extLst>
              <a:ext uri="{FF2B5EF4-FFF2-40B4-BE49-F238E27FC236}">
                <a16:creationId xmlns:a16="http://schemas.microsoft.com/office/drawing/2014/main" id="{E1EE31F3-9718-424F-BAA4-9BBEFC9FCC61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3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CA90CA4-DD82-E44E-8BBB-41B892B9195A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3" y="3295548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F2A02A65-464C-CA49-91F2-00A6883C5E57}"/>
              </a:ext>
            </a:extLst>
          </p:cNvPr>
          <p:cNvSpPr/>
          <p:nvPr userDrawn="1"/>
        </p:nvSpPr>
        <p:spPr>
          <a:xfrm>
            <a:off x="249576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object 3">
            <a:extLst>
              <a:ext uri="{FF2B5EF4-FFF2-40B4-BE49-F238E27FC236}">
                <a16:creationId xmlns:a16="http://schemas.microsoft.com/office/drawing/2014/main" id="{9C48A2EB-2DBD-D347-8172-9FA95D10042B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8D3DF6DB-1F76-1A4E-8374-006DD157A6D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8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71F77DB-67AD-9F4F-A690-18DEB7994C9C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B674932C-674D-6D4E-BBC7-DE95FBD340C8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4" name="object 2">
                <a:extLst>
                  <a:ext uri="{FF2B5EF4-FFF2-40B4-BE49-F238E27FC236}">
                    <a16:creationId xmlns:a16="http://schemas.microsoft.com/office/drawing/2014/main" id="{BFD006A4-995C-2D40-B963-ED7C014A80B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3">
                <a:extLst>
                  <a:ext uri="{FF2B5EF4-FFF2-40B4-BE49-F238E27FC236}">
                    <a16:creationId xmlns:a16="http://schemas.microsoft.com/office/drawing/2014/main" id="{5888142E-C1E1-BE42-AD68-3BB0CBACD83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4">
                <a:extLst>
                  <a:ext uri="{FF2B5EF4-FFF2-40B4-BE49-F238E27FC236}">
                    <a16:creationId xmlns:a16="http://schemas.microsoft.com/office/drawing/2014/main" id="{4A0175A1-AFB4-1846-B957-31C481F51D5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5">
                <a:extLst>
                  <a:ext uri="{FF2B5EF4-FFF2-40B4-BE49-F238E27FC236}">
                    <a16:creationId xmlns:a16="http://schemas.microsoft.com/office/drawing/2014/main" id="{ACB01BDF-B431-4B42-B6F9-612DB87508B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6">
                <a:extLst>
                  <a:ext uri="{FF2B5EF4-FFF2-40B4-BE49-F238E27FC236}">
                    <a16:creationId xmlns:a16="http://schemas.microsoft.com/office/drawing/2014/main" id="{A74B61ED-5B19-464B-89CD-7498D1DFE9B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604EA3E4-BB3D-5843-A331-CF03164FDF6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2" name="object 8">
                <a:extLst>
                  <a:ext uri="{FF2B5EF4-FFF2-40B4-BE49-F238E27FC236}">
                    <a16:creationId xmlns:a16="http://schemas.microsoft.com/office/drawing/2014/main" id="{7F76CEDE-C8D8-414D-9CE2-E48E8D9680A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9">
                <a:extLst>
                  <a:ext uri="{FF2B5EF4-FFF2-40B4-BE49-F238E27FC236}">
                    <a16:creationId xmlns:a16="http://schemas.microsoft.com/office/drawing/2014/main" id="{188FC890-2884-A742-864A-2EB1EFA42A6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0BFCC0C9-61B9-5C41-B391-7C1F1DCA315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CBBA7AD9-764B-674A-B5C6-CEF87764DDE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F1F2BA4E-C239-0047-813A-53FFAA105A06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76A46A22-7584-384B-B15D-1E12EE0F57A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2DA1E8A2-FDFC-9247-BAB2-4333EA50CAAF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4CFB07C9-2FC6-4141-ADD4-D6CE6B51589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7">
                <a:extLst>
                  <a:ext uri="{FF2B5EF4-FFF2-40B4-BE49-F238E27FC236}">
                    <a16:creationId xmlns:a16="http://schemas.microsoft.com/office/drawing/2014/main" id="{895FEAC3-124E-294C-B131-50B1D45BA74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2" name="object 8">
                <a:extLst>
                  <a:ext uri="{FF2B5EF4-FFF2-40B4-BE49-F238E27FC236}">
                    <a16:creationId xmlns:a16="http://schemas.microsoft.com/office/drawing/2014/main" id="{63C70CC7-CE8E-9647-A03A-EE96038AE6E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9">
                <a:extLst>
                  <a:ext uri="{FF2B5EF4-FFF2-40B4-BE49-F238E27FC236}">
                    <a16:creationId xmlns:a16="http://schemas.microsoft.com/office/drawing/2014/main" id="{DFA87E3A-428E-EB46-B61C-CFA9031B5D9F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1" name="Text Placeholder 3">
            <a:extLst>
              <a:ext uri="{FF2B5EF4-FFF2-40B4-BE49-F238E27FC236}">
                <a16:creationId xmlns:a16="http://schemas.microsoft.com/office/drawing/2014/main" id="{B3F6961E-4DF8-2845-8C5A-A351F0520BF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20260943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4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20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1695E31E-FE94-3F4C-BBEA-0E317DAE7AC2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169F658-3F55-DF4D-90B6-E85E5B39BFC0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4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9" name="Text Placeholder 2">
            <a:extLst>
              <a:ext uri="{FF2B5EF4-FFF2-40B4-BE49-F238E27FC236}">
                <a16:creationId xmlns:a16="http://schemas.microsoft.com/office/drawing/2014/main" id="{B4FD9A6E-185F-0B49-8DDB-24F3F98CE9A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EABF2153-FFC4-C54B-899C-B028D514F9E7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65" name="Text Placeholder 2">
            <a:extLst>
              <a:ext uri="{FF2B5EF4-FFF2-40B4-BE49-F238E27FC236}">
                <a16:creationId xmlns:a16="http://schemas.microsoft.com/office/drawing/2014/main" id="{0FF4CAD9-6B8E-3E4E-B2F6-CF439E48D0FA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166" name="Text Placeholder 2">
            <a:extLst>
              <a:ext uri="{FF2B5EF4-FFF2-40B4-BE49-F238E27FC236}">
                <a16:creationId xmlns:a16="http://schemas.microsoft.com/office/drawing/2014/main" id="{2D16AC83-21BD-F242-BE79-21F313CBD7C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84" name="object 3">
            <a:extLst>
              <a:ext uri="{FF2B5EF4-FFF2-40B4-BE49-F238E27FC236}">
                <a16:creationId xmlns:a16="http://schemas.microsoft.com/office/drawing/2014/main" id="{081B5C0E-0DF3-7C4F-A370-2D7D86E9E23B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EEAB03E-9432-A248-9169-657654AE898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8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CFDCE6F2-3B30-AA4C-AEA9-42BB66E9DFB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FB3513F4-816F-624B-9B9F-97C8CC19B8E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5" name="object 2">
                <a:extLst>
                  <a:ext uri="{FF2B5EF4-FFF2-40B4-BE49-F238E27FC236}">
                    <a16:creationId xmlns:a16="http://schemas.microsoft.com/office/drawing/2014/main" id="{475DE453-EF32-E741-A04E-7C9F7D72A6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3">
                <a:extLst>
                  <a:ext uri="{FF2B5EF4-FFF2-40B4-BE49-F238E27FC236}">
                    <a16:creationId xmlns:a16="http://schemas.microsoft.com/office/drawing/2014/main" id="{99B119BD-50C2-2B48-ABC8-8D7B20084C30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4">
                <a:extLst>
                  <a:ext uri="{FF2B5EF4-FFF2-40B4-BE49-F238E27FC236}">
                    <a16:creationId xmlns:a16="http://schemas.microsoft.com/office/drawing/2014/main" id="{14C6B2FD-17E3-4241-A4D5-FE18A13BE9F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5">
                <a:extLst>
                  <a:ext uri="{FF2B5EF4-FFF2-40B4-BE49-F238E27FC236}">
                    <a16:creationId xmlns:a16="http://schemas.microsoft.com/office/drawing/2014/main" id="{5C6CB435-0A6C-8941-84D7-505278A17269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6">
                <a:extLst>
                  <a:ext uri="{FF2B5EF4-FFF2-40B4-BE49-F238E27FC236}">
                    <a16:creationId xmlns:a16="http://schemas.microsoft.com/office/drawing/2014/main" id="{1A5695BE-1399-6844-B0C2-CED0665CAFA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C43B4C1D-E5C2-1A41-96CE-356DCF21CD5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1" name="object 8">
                <a:extLst>
                  <a:ext uri="{FF2B5EF4-FFF2-40B4-BE49-F238E27FC236}">
                    <a16:creationId xmlns:a16="http://schemas.microsoft.com/office/drawing/2014/main" id="{EFC7DC56-2387-044C-806A-F0090F2F686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9">
                <a:extLst>
                  <a:ext uri="{FF2B5EF4-FFF2-40B4-BE49-F238E27FC236}">
                    <a16:creationId xmlns:a16="http://schemas.microsoft.com/office/drawing/2014/main" id="{179EB605-3962-B34B-8EC0-2D4601A9A833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67A88BD-F5F0-614D-9B19-29AEA22AF66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54979313-E976-8D41-A67C-731A491F1183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1759C567-CD14-0F4A-A346-A5FAAFE0C09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4F7B1928-3FA5-1140-B507-A4277B0E1B3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395157B2-D63B-D246-B255-3B03E5589A0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5AB64CCB-0EE3-8944-8B1B-8CF6BDF8B58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AAD421DB-A03E-4D46-B3B7-8FF4F939C280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865A97F-9DF0-CA47-A0F3-4B679B4E3DE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2A6E205D-87D0-2940-9B45-7C097E42442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4" name="Text Placeholder 3">
            <a:extLst>
              <a:ext uri="{FF2B5EF4-FFF2-40B4-BE49-F238E27FC236}">
                <a16:creationId xmlns:a16="http://schemas.microsoft.com/office/drawing/2014/main" id="{88213EA3-FAE7-BF4F-8E58-B2F01492CBB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81639658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5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20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4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623006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E5768546-62B0-0247-9585-49EF8F0A2B2E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EAD446DD-A2F2-D642-A2B3-5CA9D098EE16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2DB034F-88DC-C241-A741-B1E830DBD81F}"/>
              </a:ext>
            </a:extLst>
          </p:cNvPr>
          <p:cNvSpPr/>
          <p:nvPr userDrawn="1"/>
        </p:nvSpPr>
        <p:spPr>
          <a:xfrm>
            <a:off x="251296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DCF20481-7C85-6840-9919-C12475514231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EFA36349-3481-364A-AEFF-2F7985C9B7DB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7475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4EB0DE1-FFC4-8345-8551-E8122A1B80B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BBC4FE9-20E0-8C45-AE39-041FD9C1F5B1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3CA3EE4E-291B-C945-8BFE-31D9CCCBA55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163F8D03-18D4-9241-A4CA-EC9AE1A6355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4" name="object 3">
            <a:extLst>
              <a:ext uri="{FF2B5EF4-FFF2-40B4-BE49-F238E27FC236}">
                <a16:creationId xmlns:a16="http://schemas.microsoft.com/office/drawing/2014/main" id="{4A8FBA29-C272-B740-8169-7359A5C9E522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3ACF7A61-C732-5243-822C-3542831A2FE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8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0024D8C-994D-E046-BEE4-74B639DEE097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8AC4C9E6-0CCA-E548-80C6-BD2D698FADA9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F0B24E85-48B0-1240-BB78-9031950CD5F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709A4595-5EF7-804C-97C6-F7269EAFDE82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3A033A6A-8598-954B-876E-FC7593F299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F8AC3D2D-6BCA-9645-9CFA-3B992A720E3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6">
                <a:extLst>
                  <a:ext uri="{FF2B5EF4-FFF2-40B4-BE49-F238E27FC236}">
                    <a16:creationId xmlns:a16="http://schemas.microsoft.com/office/drawing/2014/main" id="{76D5DB7E-ECFC-7549-B75B-4F70C4AFED9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7">
                <a:extLst>
                  <a:ext uri="{FF2B5EF4-FFF2-40B4-BE49-F238E27FC236}">
                    <a16:creationId xmlns:a16="http://schemas.microsoft.com/office/drawing/2014/main" id="{7601C230-ADD4-2F42-A75A-0308CFEBC77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7" name="object 8">
                <a:extLst>
                  <a:ext uri="{FF2B5EF4-FFF2-40B4-BE49-F238E27FC236}">
                    <a16:creationId xmlns:a16="http://schemas.microsoft.com/office/drawing/2014/main" id="{A259F573-E36A-434C-91A8-9EFFA881156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9">
                <a:extLst>
                  <a:ext uri="{FF2B5EF4-FFF2-40B4-BE49-F238E27FC236}">
                    <a16:creationId xmlns:a16="http://schemas.microsoft.com/office/drawing/2014/main" id="{7EB52FA0-7E1A-9B4A-A6C2-325408536A3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F497F791-D9CE-7546-8097-8072DB13960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50" name="object 2">
                <a:extLst>
                  <a:ext uri="{FF2B5EF4-FFF2-40B4-BE49-F238E27FC236}">
                    <a16:creationId xmlns:a16="http://schemas.microsoft.com/office/drawing/2014/main" id="{47EFD6CB-57B7-8240-B1B7-3B2336628B7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3">
                <a:extLst>
                  <a:ext uri="{FF2B5EF4-FFF2-40B4-BE49-F238E27FC236}">
                    <a16:creationId xmlns:a16="http://schemas.microsoft.com/office/drawing/2014/main" id="{150E7F49-C3E8-3F4C-9F57-A97F186B447B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4">
                <a:extLst>
                  <a:ext uri="{FF2B5EF4-FFF2-40B4-BE49-F238E27FC236}">
                    <a16:creationId xmlns:a16="http://schemas.microsoft.com/office/drawing/2014/main" id="{60490534-8C85-C94A-B8A4-2B9C43BD1F57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5">
                <a:extLst>
                  <a:ext uri="{FF2B5EF4-FFF2-40B4-BE49-F238E27FC236}">
                    <a16:creationId xmlns:a16="http://schemas.microsoft.com/office/drawing/2014/main" id="{A716D8C6-CEE4-E045-91D5-8B1882883D1A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6">
                <a:extLst>
                  <a:ext uri="{FF2B5EF4-FFF2-40B4-BE49-F238E27FC236}">
                    <a16:creationId xmlns:a16="http://schemas.microsoft.com/office/drawing/2014/main" id="{1562B6E4-5793-2246-BAAB-F9A57F07A9E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7">
                <a:extLst>
                  <a:ext uri="{FF2B5EF4-FFF2-40B4-BE49-F238E27FC236}">
                    <a16:creationId xmlns:a16="http://schemas.microsoft.com/office/drawing/2014/main" id="{0DB028A6-AD67-8347-B778-9928414146B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6" name="object 8">
                <a:extLst>
                  <a:ext uri="{FF2B5EF4-FFF2-40B4-BE49-F238E27FC236}">
                    <a16:creationId xmlns:a16="http://schemas.microsoft.com/office/drawing/2014/main" id="{6EB0EB77-ACA7-EB4D-A5C8-97DA8E6141C0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9">
                <a:extLst>
                  <a:ext uri="{FF2B5EF4-FFF2-40B4-BE49-F238E27FC236}">
                    <a16:creationId xmlns:a16="http://schemas.microsoft.com/office/drawing/2014/main" id="{868A0627-0A64-DD4C-AD58-57873EDACE1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5" name="Text Placeholder 3">
            <a:extLst>
              <a:ext uri="{FF2B5EF4-FFF2-40B4-BE49-F238E27FC236}">
                <a16:creationId xmlns:a16="http://schemas.microsoft.com/office/drawing/2014/main" id="{43BE298B-8E47-2348-8F01-62C07186B55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78076874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4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6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692617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6926173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692617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B32DF074-81C3-EF4F-9E60-A3993784D740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03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6526E915-294E-684B-BE7B-F52612EF1F2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F7579E77-A937-7D48-8790-75D0B6676D19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512964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02</a:t>
            </a:r>
            <a:endParaRPr lang="en-US" dirty="0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73EDA239-5803-A04B-9307-4559A830BF67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512964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AA8A884-EB1E-AE4A-B113-9748A679B950}"/>
              </a:ext>
            </a:extLst>
          </p:cNvPr>
          <p:cNvSpPr/>
          <p:nvPr userDrawn="1"/>
        </p:nvSpPr>
        <p:spPr>
          <a:xfrm>
            <a:off x="251296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56ABCE1E-EF6C-7844-BC4C-DBBAF57818B7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9BE05F6B-E4AE-8242-8636-E6CBAC958B8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804EB10E-4E48-3D46-AB4B-BB837EA28AB3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0" name="Text Placeholder 2">
            <a:extLst>
              <a:ext uri="{FF2B5EF4-FFF2-40B4-BE49-F238E27FC236}">
                <a16:creationId xmlns:a16="http://schemas.microsoft.com/office/drawing/2014/main" id="{1FCEBD4B-89D0-EF48-BCA6-FC303498E7D1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166F675A-3F5F-3146-BEA1-65DEE311F30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3" name="object 3">
            <a:extLst>
              <a:ext uri="{FF2B5EF4-FFF2-40B4-BE49-F238E27FC236}">
                <a16:creationId xmlns:a16="http://schemas.microsoft.com/office/drawing/2014/main" id="{3005EE9F-4E1B-1B4F-9990-9215927C21FA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CC436A18-3FF9-A543-9A34-C43E77FB250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55272960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5-7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20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07</a:t>
            </a:r>
            <a:endParaRPr lang="en-US" dirty="0"/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512964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06</a:t>
            </a:r>
            <a:endParaRPr lang="en-US" dirty="0"/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512964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</a:t>
            </a:r>
            <a:r>
              <a:rPr lang="ru-RU" dirty="0"/>
              <a:t> </a:t>
            </a:r>
            <a:r>
              <a:rPr lang="en-US" dirty="0"/>
              <a:t>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4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1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object 19">
            <a:extLst>
              <a:ext uri="{FF2B5EF4-FFF2-40B4-BE49-F238E27FC236}">
                <a16:creationId xmlns:a16="http://schemas.microsoft.com/office/drawing/2014/main" id="{BD36A41D-F1AB-0947-8DE9-598A4836BA53}"/>
              </a:ext>
            </a:extLst>
          </p:cNvPr>
          <p:cNvSpPr/>
          <p:nvPr userDrawn="1"/>
        </p:nvSpPr>
        <p:spPr>
          <a:xfrm>
            <a:off x="2512964" y="2804101"/>
            <a:ext cx="257175" cy="257175"/>
          </a:xfrm>
          <a:custGeom>
            <a:avLst/>
            <a:gdLst/>
            <a:ahLst/>
            <a:cxnLst/>
            <a:rect l="l" t="t" r="r" b="b"/>
            <a:pathLst>
              <a:path w="457200" h="457200">
                <a:moveTo>
                  <a:pt x="457200" y="457200"/>
                </a:moveTo>
                <a:lnTo>
                  <a:pt x="0" y="457200"/>
                </a:lnTo>
                <a:lnTo>
                  <a:pt x="0" y="0"/>
                </a:lnTo>
                <a:lnTo>
                  <a:pt x="457200" y="0"/>
                </a:lnTo>
                <a:lnTo>
                  <a:pt x="457200" y="457200"/>
                </a:lnTo>
                <a:close/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21C66D7-EDDE-634F-B6F7-8010B4E293EE}"/>
              </a:ext>
            </a:extLst>
          </p:cNvPr>
          <p:cNvSpPr/>
          <p:nvPr userDrawn="1"/>
        </p:nvSpPr>
        <p:spPr>
          <a:xfrm>
            <a:off x="251296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209A36F-1440-A841-BF2B-9704DCCFC9B8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89121DA8-B724-234E-93BB-5DD0EBFE34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CAB5C7E-A3F7-DE49-881C-4CC54999D0F6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DDE12C6-91FD-A64E-984D-A847F42A9043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05</a:t>
            </a:r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DC929949-6EFD-AB48-A0E9-74A9648518D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2" name="object 3">
            <a:extLst>
              <a:ext uri="{FF2B5EF4-FFF2-40B4-BE49-F238E27FC236}">
                <a16:creationId xmlns:a16="http://schemas.microsoft.com/office/drawing/2014/main" id="{2632136F-69FE-CF42-A267-97889F5C3212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55DBDE06-D587-CD44-BADF-DAE206BB548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8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70AAC901-1DA2-8E41-A33C-4F4FA4D2CC2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855D5D85-B27D-C64A-8814-970648C2FEB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4" name="object 2">
                <a:extLst>
                  <a:ext uri="{FF2B5EF4-FFF2-40B4-BE49-F238E27FC236}">
                    <a16:creationId xmlns:a16="http://schemas.microsoft.com/office/drawing/2014/main" id="{42830B05-0CD7-DC45-90B9-F237556082F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3">
                <a:extLst>
                  <a:ext uri="{FF2B5EF4-FFF2-40B4-BE49-F238E27FC236}">
                    <a16:creationId xmlns:a16="http://schemas.microsoft.com/office/drawing/2014/main" id="{2F63D34F-C25D-C043-A4EC-BB6BEAB8FC70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4">
                <a:extLst>
                  <a:ext uri="{FF2B5EF4-FFF2-40B4-BE49-F238E27FC236}">
                    <a16:creationId xmlns:a16="http://schemas.microsoft.com/office/drawing/2014/main" id="{6B862649-7506-4347-A7AE-EF6D501B412B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5">
                <a:extLst>
                  <a:ext uri="{FF2B5EF4-FFF2-40B4-BE49-F238E27FC236}">
                    <a16:creationId xmlns:a16="http://schemas.microsoft.com/office/drawing/2014/main" id="{84045D3E-3032-1C45-8696-8C7F6039D66D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6">
                <a:extLst>
                  <a:ext uri="{FF2B5EF4-FFF2-40B4-BE49-F238E27FC236}">
                    <a16:creationId xmlns:a16="http://schemas.microsoft.com/office/drawing/2014/main" id="{6C8E0D50-DC9F-DC44-8F99-AC1593D6B8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7">
                <a:extLst>
                  <a:ext uri="{FF2B5EF4-FFF2-40B4-BE49-F238E27FC236}">
                    <a16:creationId xmlns:a16="http://schemas.microsoft.com/office/drawing/2014/main" id="{9155950A-D728-FB4F-8CC4-FC500283289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0" name="object 8">
                <a:extLst>
                  <a:ext uri="{FF2B5EF4-FFF2-40B4-BE49-F238E27FC236}">
                    <a16:creationId xmlns:a16="http://schemas.microsoft.com/office/drawing/2014/main" id="{0FDF7FC8-0612-9644-ADE1-FC6AAD4D5F6F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9">
                <a:extLst>
                  <a:ext uri="{FF2B5EF4-FFF2-40B4-BE49-F238E27FC236}">
                    <a16:creationId xmlns:a16="http://schemas.microsoft.com/office/drawing/2014/main" id="{DE985853-A8EB-5940-B604-788138A2EEF6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CE730B4E-F717-A44F-895B-62983A6FE54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1" name="object 2">
                <a:extLst>
                  <a:ext uri="{FF2B5EF4-FFF2-40B4-BE49-F238E27FC236}">
                    <a16:creationId xmlns:a16="http://schemas.microsoft.com/office/drawing/2014/main" id="{6BF3016E-0FFF-1545-AA9C-11AF194489A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3">
                <a:extLst>
                  <a:ext uri="{FF2B5EF4-FFF2-40B4-BE49-F238E27FC236}">
                    <a16:creationId xmlns:a16="http://schemas.microsoft.com/office/drawing/2014/main" id="{CCF241FE-2DC8-9342-B479-70995445991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4">
                <a:extLst>
                  <a:ext uri="{FF2B5EF4-FFF2-40B4-BE49-F238E27FC236}">
                    <a16:creationId xmlns:a16="http://schemas.microsoft.com/office/drawing/2014/main" id="{5189159A-FA04-B948-AE96-91729ABF090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EB79CE5C-40ED-7A49-87EF-4EAE4E491606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DED7671F-3C8A-DE45-9057-491285E499C7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7">
                <a:extLst>
                  <a:ext uri="{FF2B5EF4-FFF2-40B4-BE49-F238E27FC236}">
                    <a16:creationId xmlns:a16="http://schemas.microsoft.com/office/drawing/2014/main" id="{41FD4C66-6F78-6F40-86E0-3284EFB82AE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2" name="object 8">
                <a:extLst>
                  <a:ext uri="{FF2B5EF4-FFF2-40B4-BE49-F238E27FC236}">
                    <a16:creationId xmlns:a16="http://schemas.microsoft.com/office/drawing/2014/main" id="{71359C57-BFAD-D441-8A17-276E6CA169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9">
                <a:extLst>
                  <a:ext uri="{FF2B5EF4-FFF2-40B4-BE49-F238E27FC236}">
                    <a16:creationId xmlns:a16="http://schemas.microsoft.com/office/drawing/2014/main" id="{F40CF84F-D941-D548-B938-33209C6C8BC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Text Placeholder 3">
            <a:extLst>
              <a:ext uri="{FF2B5EF4-FFF2-40B4-BE49-F238E27FC236}">
                <a16:creationId xmlns:a16="http://schemas.microsoft.com/office/drawing/2014/main" id="{5A62EB36-93D5-184D-9247-E0F9C689F7B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6539230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5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6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3042CA4C-B4D7-044F-AE0C-6278E1C6CD3B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BCB8AA26-9A41-4C4C-870E-B497065FC56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41EC8D4-FAED-AF4F-A187-3D71313C78D8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2D7E26DE-C3F4-D845-AF3A-D9FAD4161470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C6C3C8E-5A70-4F41-9033-D629818B47F4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1F9D03B-B1A1-1640-9449-0D39A53FFB2E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1BC2960-63D4-4D43-801F-8D53C269B61D}"/>
              </a:ext>
            </a:extLst>
          </p:cNvPr>
          <p:cNvSpPr/>
          <p:nvPr userDrawn="1"/>
        </p:nvSpPr>
        <p:spPr>
          <a:xfrm>
            <a:off x="62118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5A02C3F8-911F-C744-8986-64362FCB56A9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62118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8CE874CD-0608-6E46-85A0-7783528E6F09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6211805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9" name="Text Placeholder 2">
            <a:extLst>
              <a:ext uri="{FF2B5EF4-FFF2-40B4-BE49-F238E27FC236}">
                <a16:creationId xmlns:a16="http://schemas.microsoft.com/office/drawing/2014/main" id="{5EE9CD56-3330-5648-B530-2DB3A1F7E2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C4F81406-C00D-1F49-A840-B40FADF66844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2" name="Text Placeholder 2">
            <a:extLst>
              <a:ext uri="{FF2B5EF4-FFF2-40B4-BE49-F238E27FC236}">
                <a16:creationId xmlns:a16="http://schemas.microsoft.com/office/drawing/2014/main" id="{0F2932EC-9975-5E40-A04E-FA9CE55B310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73" name="Text Placeholder 2">
            <a:extLst>
              <a:ext uri="{FF2B5EF4-FFF2-40B4-BE49-F238E27FC236}">
                <a16:creationId xmlns:a16="http://schemas.microsoft.com/office/drawing/2014/main" id="{D69CE78D-6284-054B-8525-A1E3269045BC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75" name="object 3">
            <a:extLst>
              <a:ext uri="{FF2B5EF4-FFF2-40B4-BE49-F238E27FC236}">
                <a16:creationId xmlns:a16="http://schemas.microsoft.com/office/drawing/2014/main" id="{E3011AA9-5E9C-D84C-AB46-C24823E120EB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8384CE2D-E93C-534F-B582-082222108F7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47322055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6-9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20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1695E31E-FE94-3F4C-BBEA-0E317DAE7AC2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169F658-3F55-DF4D-90B6-E85E5B39BFC0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4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1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068443DA-F5C6-5A42-B064-2D073B478A3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0534A0A9-0AE2-9E47-A999-E98DE17DA46C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860EA43C-C72A-3B45-83AB-9A238A925ABE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0E26BEFA-904F-8B40-B2A7-A452A71CA33E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4" name="object 3">
            <a:extLst>
              <a:ext uri="{FF2B5EF4-FFF2-40B4-BE49-F238E27FC236}">
                <a16:creationId xmlns:a16="http://schemas.microsoft.com/office/drawing/2014/main" id="{0C31A575-B6E9-4B45-8E0E-B17387612D8C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ECBA97FF-0747-F74A-9982-65BC6ADABAE8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8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8B488B-ED15-9E43-9C7D-4119652D3449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6C1119DF-D512-9241-B8FF-3AA27724D81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3" name="object 2">
                <a:extLst>
                  <a:ext uri="{FF2B5EF4-FFF2-40B4-BE49-F238E27FC236}">
                    <a16:creationId xmlns:a16="http://schemas.microsoft.com/office/drawing/2014/main" id="{1BDD35A8-BB84-EA4E-84B1-B6517430B16A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3">
                <a:extLst>
                  <a:ext uri="{FF2B5EF4-FFF2-40B4-BE49-F238E27FC236}">
                    <a16:creationId xmlns:a16="http://schemas.microsoft.com/office/drawing/2014/main" id="{180570CC-8900-4F4C-8325-63E20039604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4">
                <a:extLst>
                  <a:ext uri="{FF2B5EF4-FFF2-40B4-BE49-F238E27FC236}">
                    <a16:creationId xmlns:a16="http://schemas.microsoft.com/office/drawing/2014/main" id="{3DDC7DE4-EE05-2249-ADDE-0FEACC1E1B5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5">
                <a:extLst>
                  <a:ext uri="{FF2B5EF4-FFF2-40B4-BE49-F238E27FC236}">
                    <a16:creationId xmlns:a16="http://schemas.microsoft.com/office/drawing/2014/main" id="{ADAC7219-CEBC-AD48-BE7C-EF7C992A35F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6">
                <a:extLst>
                  <a:ext uri="{FF2B5EF4-FFF2-40B4-BE49-F238E27FC236}">
                    <a16:creationId xmlns:a16="http://schemas.microsoft.com/office/drawing/2014/main" id="{5F25D08F-0C4C-8342-B7D4-7BE0C0FD769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7">
                <a:extLst>
                  <a:ext uri="{FF2B5EF4-FFF2-40B4-BE49-F238E27FC236}">
                    <a16:creationId xmlns:a16="http://schemas.microsoft.com/office/drawing/2014/main" id="{F3AD177C-2CA3-8D4A-8515-B1CCB10325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9" name="object 8">
                <a:extLst>
                  <a:ext uri="{FF2B5EF4-FFF2-40B4-BE49-F238E27FC236}">
                    <a16:creationId xmlns:a16="http://schemas.microsoft.com/office/drawing/2014/main" id="{3C1DE6B5-3B1F-1A43-AABF-37D9727E256D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9">
                <a:extLst>
                  <a:ext uri="{FF2B5EF4-FFF2-40B4-BE49-F238E27FC236}">
                    <a16:creationId xmlns:a16="http://schemas.microsoft.com/office/drawing/2014/main" id="{10EB39AE-F173-174E-93BD-D5319F42239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1438BE20-AAED-DD48-B60B-D21E402C7C49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3" name="object 2">
                <a:extLst>
                  <a:ext uri="{FF2B5EF4-FFF2-40B4-BE49-F238E27FC236}">
                    <a16:creationId xmlns:a16="http://schemas.microsoft.com/office/drawing/2014/main" id="{C75259EC-1B71-E447-9A8E-1C91E0789B5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3">
                <a:extLst>
                  <a:ext uri="{FF2B5EF4-FFF2-40B4-BE49-F238E27FC236}">
                    <a16:creationId xmlns:a16="http://schemas.microsoft.com/office/drawing/2014/main" id="{0B253801-DDD7-1E43-9FF4-B4EB249D849A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4">
                <a:extLst>
                  <a:ext uri="{FF2B5EF4-FFF2-40B4-BE49-F238E27FC236}">
                    <a16:creationId xmlns:a16="http://schemas.microsoft.com/office/drawing/2014/main" id="{C836DE38-FD9B-1740-A48F-894C2A11BFA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5">
                <a:extLst>
                  <a:ext uri="{FF2B5EF4-FFF2-40B4-BE49-F238E27FC236}">
                    <a16:creationId xmlns:a16="http://schemas.microsoft.com/office/drawing/2014/main" id="{727ECB1C-8AA3-0642-B181-EE85BB38876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145D536F-4736-2E42-BFB1-CBAC129816D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7">
                <a:extLst>
                  <a:ext uri="{FF2B5EF4-FFF2-40B4-BE49-F238E27FC236}">
                    <a16:creationId xmlns:a16="http://schemas.microsoft.com/office/drawing/2014/main" id="{622A4E9A-72F4-4E4E-BECD-BB4DE452F36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1" name="object 8">
                <a:extLst>
                  <a:ext uri="{FF2B5EF4-FFF2-40B4-BE49-F238E27FC236}">
                    <a16:creationId xmlns:a16="http://schemas.microsoft.com/office/drawing/2014/main" id="{025791E4-A9B0-7A42-BA83-9A5AA23C73E6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9">
                <a:extLst>
                  <a:ext uri="{FF2B5EF4-FFF2-40B4-BE49-F238E27FC236}">
                    <a16:creationId xmlns:a16="http://schemas.microsoft.com/office/drawing/2014/main" id="{16056846-F20B-DD47-9FEC-6F1034F3E37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Text Placeholder 3">
            <a:extLst>
              <a:ext uri="{FF2B5EF4-FFF2-40B4-BE49-F238E27FC236}">
                <a16:creationId xmlns:a16="http://schemas.microsoft.com/office/drawing/2014/main" id="{51A7342A-4508-3242-AB05-E781349E323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17203666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6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6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3042CA4C-B4D7-044F-AE0C-6278E1C6CD3B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9462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27286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272861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BCB8AA26-9A41-4C4C-870E-B497065FC56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946205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41EC8D4-FAED-AF4F-A187-3D71313C78D8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619549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2D7E26DE-C3F4-D845-AF3A-D9FAD4161470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619549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427286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C6C3C8E-5A70-4F41-9033-D629818B47F4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1F9D03B-B1A1-1640-9449-0D39A53FFB2E}"/>
              </a:ext>
            </a:extLst>
          </p:cNvPr>
          <p:cNvSpPr/>
          <p:nvPr userDrawn="1"/>
        </p:nvSpPr>
        <p:spPr>
          <a:xfrm>
            <a:off x="2946206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1BC2960-63D4-4D43-801F-8D53C269B61D}"/>
              </a:ext>
            </a:extLst>
          </p:cNvPr>
          <p:cNvSpPr/>
          <p:nvPr userDrawn="1"/>
        </p:nvSpPr>
        <p:spPr>
          <a:xfrm>
            <a:off x="5599517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5A02C3F8-911F-C744-8986-64362FCB56A9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5599517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8CE874CD-0608-6E46-85A0-7783528E6F09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5599517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AF2E233F-106F-0F4B-87EF-841E53AC79A5}"/>
              </a:ext>
            </a:extLst>
          </p:cNvPr>
          <p:cNvSpPr/>
          <p:nvPr userDrawn="1"/>
        </p:nvSpPr>
        <p:spPr>
          <a:xfrm>
            <a:off x="6926174" y="2803207"/>
            <a:ext cx="257175" cy="25717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B9D1E428-FB98-4E42-8294-5DAEA95FFD27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692617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3637AF0E-F7D9-C148-AA31-AC74DC093375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6926173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B09995D8-244E-7544-980B-BED5BAE26802}"/>
              </a:ext>
            </a:extLst>
          </p:cNvPr>
          <p:cNvSpPr/>
          <p:nvPr userDrawn="1"/>
        </p:nvSpPr>
        <p:spPr>
          <a:xfrm>
            <a:off x="692617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26AA903-BCCD-F54F-9D3D-D7CECF846743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31210C4-4C7F-6E46-826C-52DA8850571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17ED6AF-4741-7C43-8691-7BBD2D4C39B0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6C022FCC-54D2-324F-9A34-7EFD36AE92E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97504294-32C6-A840-8A86-3FF100544EB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4" name="object 3">
            <a:extLst>
              <a:ext uri="{FF2B5EF4-FFF2-40B4-BE49-F238E27FC236}">
                <a16:creationId xmlns:a16="http://schemas.microsoft.com/office/drawing/2014/main" id="{D3952B78-64A4-5B42-B5BF-E2A2E76CEC5A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" name="Text Placeholder 3">
            <a:extLst>
              <a:ext uri="{FF2B5EF4-FFF2-40B4-BE49-F238E27FC236}">
                <a16:creationId xmlns:a16="http://schemas.microsoft.com/office/drawing/2014/main" id="{90C4900D-9A48-9D45-B51C-276F836C8F4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95823920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7-10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20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4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1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76BBE870-C2F1-224B-9CA4-AD3BC041C318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9462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03D83697-E79F-B843-A727-D8E8FC81830F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27286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10</a:t>
            </a:r>
            <a:endParaRPr lang="en-US" dirty="0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1992C921-8222-0342-9030-D3B1E0DB40B7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272861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88AA00A3-9446-FB4C-85FB-B263DED7F1A4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946205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C38AE6C-EF47-0847-BCDB-2E2149FB5D33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619549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66171DB1-8DA2-6A48-9535-AEC85A29F8BB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619549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0F065F5-1C9B-0C4D-959B-5238E949BAC9}"/>
              </a:ext>
            </a:extLst>
          </p:cNvPr>
          <p:cNvSpPr/>
          <p:nvPr userDrawn="1"/>
        </p:nvSpPr>
        <p:spPr>
          <a:xfrm>
            <a:off x="427286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4F554FC-3B54-0642-8939-91D2EBFE5EBB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05284DD-ED69-3643-B209-5141C8ECA5DB}"/>
              </a:ext>
            </a:extLst>
          </p:cNvPr>
          <p:cNvSpPr/>
          <p:nvPr userDrawn="1"/>
        </p:nvSpPr>
        <p:spPr>
          <a:xfrm>
            <a:off x="2946206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E3EBD62-4815-BB4B-8057-C0023F9E6975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74B8AA1D-EEA4-8642-B396-ECB35055138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AD5EBD3-C7E5-C541-9872-42CA609A9EB4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45E12AAC-FE2B-B34C-8049-C0033C8BBA44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D22CC99B-504E-B14F-8CAC-9A66A75D8F61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3" name="object 3">
            <a:extLst>
              <a:ext uri="{FF2B5EF4-FFF2-40B4-BE49-F238E27FC236}">
                <a16:creationId xmlns:a16="http://schemas.microsoft.com/office/drawing/2014/main" id="{F6F6AD42-9929-EB41-99E6-EA3850FD9CCD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A329B414-AB72-6D4D-BC62-4A9C24B03A5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8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2964B52-7E93-A147-B86E-E2F2D5D938F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21D4DF2-8002-644C-8DAE-7ED7D0F677CA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8" name="object 2">
                <a:extLst>
                  <a:ext uri="{FF2B5EF4-FFF2-40B4-BE49-F238E27FC236}">
                    <a16:creationId xmlns:a16="http://schemas.microsoft.com/office/drawing/2014/main" id="{223B2803-9681-D04D-92D7-1A77FD845F06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3">
                <a:extLst>
                  <a:ext uri="{FF2B5EF4-FFF2-40B4-BE49-F238E27FC236}">
                    <a16:creationId xmlns:a16="http://schemas.microsoft.com/office/drawing/2014/main" id="{B9E8184A-92DA-1F4E-B08B-0332E60D409E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4">
                <a:extLst>
                  <a:ext uri="{FF2B5EF4-FFF2-40B4-BE49-F238E27FC236}">
                    <a16:creationId xmlns:a16="http://schemas.microsoft.com/office/drawing/2014/main" id="{B22F4FE9-8039-E84B-926D-FF30715E11A6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5">
                <a:extLst>
                  <a:ext uri="{FF2B5EF4-FFF2-40B4-BE49-F238E27FC236}">
                    <a16:creationId xmlns:a16="http://schemas.microsoft.com/office/drawing/2014/main" id="{0069C5DE-4DB2-DA4E-BFC0-4DF4AF52F6AF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6">
                <a:extLst>
                  <a:ext uri="{FF2B5EF4-FFF2-40B4-BE49-F238E27FC236}">
                    <a16:creationId xmlns:a16="http://schemas.microsoft.com/office/drawing/2014/main" id="{37C7B9A3-A02C-3D41-A385-003C888E2B29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7">
                <a:extLst>
                  <a:ext uri="{FF2B5EF4-FFF2-40B4-BE49-F238E27FC236}">
                    <a16:creationId xmlns:a16="http://schemas.microsoft.com/office/drawing/2014/main" id="{6824DAC0-2EF2-2F4B-BC72-D85CE4665D44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4" name="object 8">
                <a:extLst>
                  <a:ext uri="{FF2B5EF4-FFF2-40B4-BE49-F238E27FC236}">
                    <a16:creationId xmlns:a16="http://schemas.microsoft.com/office/drawing/2014/main" id="{AB988FC1-1F80-4046-9A29-4C8EBDD3F85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9">
                <a:extLst>
                  <a:ext uri="{FF2B5EF4-FFF2-40B4-BE49-F238E27FC236}">
                    <a16:creationId xmlns:a16="http://schemas.microsoft.com/office/drawing/2014/main" id="{9F92413C-DE7B-CF46-A71F-7BF24B93D40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C559292-3FCF-B240-A6F0-59FB5DF439C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901C0441-FAF9-8B45-B5AA-35C6E2A0926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DD319D73-C854-FB49-8FFA-BD51D300C422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40AB15A7-2D19-A048-91AF-2D1186D764D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5">
                <a:extLst>
                  <a:ext uri="{FF2B5EF4-FFF2-40B4-BE49-F238E27FC236}">
                    <a16:creationId xmlns:a16="http://schemas.microsoft.com/office/drawing/2014/main" id="{86328975-5F75-4443-B604-EC0AC8F85CC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6">
                <a:extLst>
                  <a:ext uri="{FF2B5EF4-FFF2-40B4-BE49-F238E27FC236}">
                    <a16:creationId xmlns:a16="http://schemas.microsoft.com/office/drawing/2014/main" id="{133DD2E3-D476-9D49-BE7B-888D1394E90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6C578A94-9809-274C-ADEC-18EB5244A24F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1DC9E0BD-C800-E04C-BBFD-E1F0CBF3419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53E1B2C6-49AF-274F-8700-7181968DBC2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4" name="Text Placeholder 3">
            <a:extLst>
              <a:ext uri="{FF2B5EF4-FFF2-40B4-BE49-F238E27FC236}">
                <a16:creationId xmlns:a16="http://schemas.microsoft.com/office/drawing/2014/main" id="{1EC0C556-3557-4545-97C6-25ECC1A7BFF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698665594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7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6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623006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E5768546-62B0-0247-9585-49EF8F0A2B2E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EAD446DD-A2F2-D642-A2B3-5CA9D098EE16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2DB034F-88DC-C241-A741-B1E830DBD81F}"/>
              </a:ext>
            </a:extLst>
          </p:cNvPr>
          <p:cNvSpPr/>
          <p:nvPr userDrawn="1"/>
        </p:nvSpPr>
        <p:spPr>
          <a:xfrm>
            <a:off x="251296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DCF20481-7C85-6840-9919-C12475514231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EFA36349-3481-364A-AEFF-2F7985C9B7DB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FAAFDB7D-EF47-0049-8343-9B34EF57614E}"/>
              </a:ext>
            </a:extLst>
          </p:cNvPr>
          <p:cNvSpPr/>
          <p:nvPr userDrawn="1"/>
        </p:nvSpPr>
        <p:spPr>
          <a:xfrm>
            <a:off x="581889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FC6BCD8-AC6A-1D46-B088-CFC5B1366FAB}"/>
              </a:ext>
            </a:extLst>
          </p:cNvPr>
          <p:cNvSpPr/>
          <p:nvPr userDrawn="1"/>
        </p:nvSpPr>
        <p:spPr>
          <a:xfrm>
            <a:off x="692617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F4591B75-EEB5-9C4E-8FE7-04BD9B8681B6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581889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684ACAC9-6CA6-0140-831B-2EE9E39660B7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5818892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15FA1938-6F50-5040-BCFF-64CF8F0B6D0D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6926173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BDA6F40-67DC-0549-9812-8CF10F76CCF4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6926173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EF139B0B-6461-0047-B34E-DF07BD725DE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457792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7FCA8A78-B0CE-B240-BC37-0B239825F435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E43F2B6D-8038-DA48-A796-6489EC179994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9957EDCB-E6A6-244B-83A6-A811923B5AFC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8" name="object 3">
            <a:extLst>
              <a:ext uri="{FF2B5EF4-FFF2-40B4-BE49-F238E27FC236}">
                <a16:creationId xmlns:a16="http://schemas.microsoft.com/office/drawing/2014/main" id="{68A9A8C3-5C69-2041-85DE-371D58DCFF8A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 Placeholder 3">
            <a:extLst>
              <a:ext uri="{FF2B5EF4-FFF2-40B4-BE49-F238E27FC236}">
                <a16:creationId xmlns:a16="http://schemas.microsoft.com/office/drawing/2014/main" id="{433F29C9-985D-A74F-8082-AB40352C965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9995713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ext and 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45055" y="3"/>
            <a:ext cx="8683879" cy="631372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7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40506" y="762003"/>
            <a:ext cx="4277916" cy="3888581"/>
          </a:xfrm>
        </p:spPr>
        <p:txBody>
          <a:bodyPr/>
          <a:lstStyle>
            <a:lvl1pPr>
              <a:spcBef>
                <a:spcPts val="450"/>
              </a:spcBef>
              <a:defRPr/>
            </a:lvl1pPr>
            <a:lvl2pPr>
              <a:spcBef>
                <a:spcPts val="0"/>
              </a:spcBef>
              <a:defRPr/>
            </a:lvl2pPr>
            <a:lvl3pPr>
              <a:spcBef>
                <a:spcPts val="0"/>
              </a:spcBef>
              <a:defRPr/>
            </a:lvl3pPr>
            <a:lvl4pPr>
              <a:spcBef>
                <a:spcPts val="0"/>
              </a:spcBef>
              <a:defRPr/>
            </a:lvl4pPr>
            <a:lvl5pPr>
              <a:spcBef>
                <a:spcPts val="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4679581" y="761999"/>
            <a:ext cx="4253683" cy="3888582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9" name="Дата 3"/>
          <p:cNvSpPr txBox="1">
            <a:spLocks/>
          </p:cNvSpPr>
          <p:nvPr userDrawn="1"/>
        </p:nvSpPr>
        <p:spPr>
          <a:xfrm>
            <a:off x="2809" y="4948014"/>
            <a:ext cx="5837832" cy="357504"/>
          </a:xfrm>
          <a:prstGeom prst="rect">
            <a:avLst/>
          </a:prstGeom>
        </p:spPr>
        <p:txBody>
          <a:bodyPr/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8F1DC93A-B5D4-44FA-904D-AE18F7405003}" type="slidenum">
              <a:rPr lang="en-GB" sz="900" smtClean="0">
                <a:solidFill>
                  <a:srgbClr val="FFFFFF"/>
                </a:solidFill>
              </a:rPr>
              <a:pPr/>
              <a:t>‹#›</a:t>
            </a:fld>
            <a:r>
              <a:rPr lang="en-GB" sz="900" dirty="0">
                <a:solidFill>
                  <a:srgbClr val="FFFFFF"/>
                </a:solidFill>
              </a:rPr>
              <a:t> </a:t>
            </a:r>
            <a:r>
              <a:rPr lang="en-US" sz="900" dirty="0">
                <a:solidFill>
                  <a:srgbClr val="FFFFFF"/>
                </a:solidFill>
                <a:latin typeface="Arial Narrow" pitchFamily="34" charset="0"/>
              </a:rPr>
              <a:t>/14 </a:t>
            </a:r>
            <a:r>
              <a:rPr lang="ru-RU" sz="900" dirty="0">
                <a:solidFill>
                  <a:srgbClr val="FFFFFF"/>
                </a:solidFill>
                <a:latin typeface="Arial Narrow" pitchFamily="34" charset="0"/>
              </a:rPr>
              <a:t>Толмачёва К. Новая трехконтинуальная модель фильтрации суспензии</a:t>
            </a:r>
            <a:r>
              <a:rPr lang="ru-RU" sz="900" dirty="0">
                <a:solidFill>
                  <a:srgbClr val="000000"/>
                </a:solidFill>
                <a:latin typeface="Arial Narrow" pitchFamily="34" charset="0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64940834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8-12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20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4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1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801D1702-44B5-D544-B8F8-990CEEF6B8F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10</a:t>
            </a:r>
            <a:endParaRPr lang="en-US" dirty="0"/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8C6C7E82-A130-6A4A-9B17-0CE2B7C4F107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B9C50F57-32E9-714F-8919-ACAC313EAB12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AD5167F2-95D5-DD4E-879B-BB2716C74BCA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BB2CCAAF-8906-F04E-BC68-0F9B1C3050E7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CE263DA-621A-BE4F-BF95-19F13446DEB0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5BC6D8A-EA9C-4C46-B1AB-824183721A0D}"/>
              </a:ext>
            </a:extLst>
          </p:cNvPr>
          <p:cNvSpPr/>
          <p:nvPr userDrawn="1"/>
        </p:nvSpPr>
        <p:spPr>
          <a:xfrm>
            <a:off x="3623006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68E3E0D6-F839-6C40-AE8B-FA18C72F25C4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12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F9FCDE55-945D-0D40-A676-3B5C35247C0E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29C583E-26C6-3C44-B1C4-F00F61F41A57}"/>
              </a:ext>
            </a:extLst>
          </p:cNvPr>
          <p:cNvSpPr/>
          <p:nvPr userDrawn="1"/>
        </p:nvSpPr>
        <p:spPr>
          <a:xfrm>
            <a:off x="251296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B62128E4-657D-C843-A264-4F898D11E288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11</a:t>
            </a:r>
            <a:endParaRPr lang="en-US" dirty="0"/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47BFC77D-44F0-F041-ABDF-5931155008ED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5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971C4093-4E88-A240-84B2-D877D9C6119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F5575301-3AEE-A441-85EE-3CCA2B856287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3A2355BE-5A2C-694D-9B6D-00BBCD158C25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5AF9BAB1-A81E-D84A-A587-5A2BE6F91ED1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FB3D6E76-5F35-764C-99D8-B2E36B7FCCA7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C2E7243A-FBB4-7341-934C-84727C8BC62C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8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101C4019-B24A-A447-98BD-40263FB28D84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5C79951-77B5-0946-BB3A-D13B57FB1D4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53" name="object 2">
                <a:extLst>
                  <a:ext uri="{FF2B5EF4-FFF2-40B4-BE49-F238E27FC236}">
                    <a16:creationId xmlns:a16="http://schemas.microsoft.com/office/drawing/2014/main" id="{E6E9AD55-73E7-A54D-959B-7F8E56743D8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3">
                <a:extLst>
                  <a:ext uri="{FF2B5EF4-FFF2-40B4-BE49-F238E27FC236}">
                    <a16:creationId xmlns:a16="http://schemas.microsoft.com/office/drawing/2014/main" id="{8032AF0D-0044-B749-8C50-9D60D458040E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4">
                <a:extLst>
                  <a:ext uri="{FF2B5EF4-FFF2-40B4-BE49-F238E27FC236}">
                    <a16:creationId xmlns:a16="http://schemas.microsoft.com/office/drawing/2014/main" id="{A1C33BDE-20DE-1E4C-9678-C23BDEA25FCD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6" name="object 5">
                <a:extLst>
                  <a:ext uri="{FF2B5EF4-FFF2-40B4-BE49-F238E27FC236}">
                    <a16:creationId xmlns:a16="http://schemas.microsoft.com/office/drawing/2014/main" id="{E57151EE-3B1E-6D48-87D3-141A45238D8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6">
                <a:extLst>
                  <a:ext uri="{FF2B5EF4-FFF2-40B4-BE49-F238E27FC236}">
                    <a16:creationId xmlns:a16="http://schemas.microsoft.com/office/drawing/2014/main" id="{4A3F134F-EA97-7B4B-B9EC-410D1FC0DA57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8" name="object 7">
                <a:extLst>
                  <a:ext uri="{FF2B5EF4-FFF2-40B4-BE49-F238E27FC236}">
                    <a16:creationId xmlns:a16="http://schemas.microsoft.com/office/drawing/2014/main" id="{223B1738-9CC0-D24E-AE8B-039DBA5DE4F6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9" name="object 8">
                <a:extLst>
                  <a:ext uri="{FF2B5EF4-FFF2-40B4-BE49-F238E27FC236}">
                    <a16:creationId xmlns:a16="http://schemas.microsoft.com/office/drawing/2014/main" id="{D613919D-1725-634D-8A19-5698120215F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0" name="object 9">
                <a:extLst>
                  <a:ext uri="{FF2B5EF4-FFF2-40B4-BE49-F238E27FC236}">
                    <a16:creationId xmlns:a16="http://schemas.microsoft.com/office/drawing/2014/main" id="{15BB8546-EEFA-D24B-AA78-84261937AC7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0123F86E-528C-A94F-BD5F-4BDC485F0A9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2" name="object 2">
                <a:extLst>
                  <a:ext uri="{FF2B5EF4-FFF2-40B4-BE49-F238E27FC236}">
                    <a16:creationId xmlns:a16="http://schemas.microsoft.com/office/drawing/2014/main" id="{897C6006-0290-4D4F-BE23-CF5BA5BF290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3">
                <a:extLst>
                  <a:ext uri="{FF2B5EF4-FFF2-40B4-BE49-F238E27FC236}">
                    <a16:creationId xmlns:a16="http://schemas.microsoft.com/office/drawing/2014/main" id="{C0DC95EB-9D87-7347-B239-3A6BD92DB23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4">
                <a:extLst>
                  <a:ext uri="{FF2B5EF4-FFF2-40B4-BE49-F238E27FC236}">
                    <a16:creationId xmlns:a16="http://schemas.microsoft.com/office/drawing/2014/main" id="{7085200A-DAD4-D843-9FB0-26AC47DDBF8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5">
                <a:extLst>
                  <a:ext uri="{FF2B5EF4-FFF2-40B4-BE49-F238E27FC236}">
                    <a16:creationId xmlns:a16="http://schemas.microsoft.com/office/drawing/2014/main" id="{FBDB36D3-5C38-A241-AAF6-3766C60F8CB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6">
                <a:extLst>
                  <a:ext uri="{FF2B5EF4-FFF2-40B4-BE49-F238E27FC236}">
                    <a16:creationId xmlns:a16="http://schemas.microsoft.com/office/drawing/2014/main" id="{133ADAFB-65B3-D543-8CD0-52F6D359769A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44C7717B-BD86-B642-A2D4-FA04D10FA254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1" name="object 8">
                <a:extLst>
                  <a:ext uri="{FF2B5EF4-FFF2-40B4-BE49-F238E27FC236}">
                    <a16:creationId xmlns:a16="http://schemas.microsoft.com/office/drawing/2014/main" id="{2AB82B68-FDD9-754E-9F38-48CA59D3C67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9">
                <a:extLst>
                  <a:ext uri="{FF2B5EF4-FFF2-40B4-BE49-F238E27FC236}">
                    <a16:creationId xmlns:a16="http://schemas.microsoft.com/office/drawing/2014/main" id="{80A9C63E-D35E-FD41-B84C-E1810E78183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6" name="Text Placeholder 3">
            <a:extLst>
              <a:ext uri="{FF2B5EF4-FFF2-40B4-BE49-F238E27FC236}">
                <a16:creationId xmlns:a16="http://schemas.microsoft.com/office/drawing/2014/main" id="{56099DAE-BF78-AE4B-AB1A-554C75866E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95158979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X-X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20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4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1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30FC18AA-61A5-8C45-8C2C-DC789A5CEAF4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18E653-9238-8B44-9ACF-9D60E5FBB654}"/>
              </a:ext>
            </a:extLst>
          </p:cNvPr>
          <p:cNvSpPr/>
          <p:nvPr userDrawn="1"/>
        </p:nvSpPr>
        <p:spPr>
          <a:xfrm>
            <a:off x="25848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DAB67BFC-08D1-BC49-AFDE-D22A9C7ABEBE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0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42E18582-1D2B-E843-8959-B5FCDAD5415D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8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1B34885-0860-A84C-801A-A46B60C6F964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55C08EC6-1EC3-9246-9B4C-90F2B08840BA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3254280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00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103F13A4-60F1-854E-B8BF-791555F44927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3254280" y="1810815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5" name="object 3">
            <a:extLst>
              <a:ext uri="{FF2B5EF4-FFF2-40B4-BE49-F238E27FC236}">
                <a16:creationId xmlns:a16="http://schemas.microsoft.com/office/drawing/2014/main" id="{BED92514-12CE-964C-A9BE-4CE210F2A0B3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1CF7D120-364A-AA44-927A-806D2ACAFF1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8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37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550E959-7A46-6243-BAFA-B40912D02ACB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A261F4C-CB4A-384F-99AF-02003A9D7701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2" name="object 2">
                <a:extLst>
                  <a:ext uri="{FF2B5EF4-FFF2-40B4-BE49-F238E27FC236}">
                    <a16:creationId xmlns:a16="http://schemas.microsoft.com/office/drawing/2014/main" id="{CE68AFFE-891D-724E-B5CB-72D28D304CD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3">
                <a:extLst>
                  <a:ext uri="{FF2B5EF4-FFF2-40B4-BE49-F238E27FC236}">
                    <a16:creationId xmlns:a16="http://schemas.microsoft.com/office/drawing/2014/main" id="{9D475CBE-BB5F-2847-8276-D1346175080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4">
                <a:extLst>
                  <a:ext uri="{FF2B5EF4-FFF2-40B4-BE49-F238E27FC236}">
                    <a16:creationId xmlns:a16="http://schemas.microsoft.com/office/drawing/2014/main" id="{532113EE-E273-4D46-BFFF-8C7B1111DBB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5">
                <a:extLst>
                  <a:ext uri="{FF2B5EF4-FFF2-40B4-BE49-F238E27FC236}">
                    <a16:creationId xmlns:a16="http://schemas.microsoft.com/office/drawing/2014/main" id="{5B1B68E5-DF34-ED49-AE18-859D603BD5E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6">
                <a:extLst>
                  <a:ext uri="{FF2B5EF4-FFF2-40B4-BE49-F238E27FC236}">
                    <a16:creationId xmlns:a16="http://schemas.microsoft.com/office/drawing/2014/main" id="{D66F6499-3B95-604A-A3AF-12C470EEF76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7">
                <a:extLst>
                  <a:ext uri="{FF2B5EF4-FFF2-40B4-BE49-F238E27FC236}">
                    <a16:creationId xmlns:a16="http://schemas.microsoft.com/office/drawing/2014/main" id="{8F246615-F310-A840-878A-37893DDF1C9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8" name="object 8">
                <a:extLst>
                  <a:ext uri="{FF2B5EF4-FFF2-40B4-BE49-F238E27FC236}">
                    <a16:creationId xmlns:a16="http://schemas.microsoft.com/office/drawing/2014/main" id="{AD49C878-995D-754D-A1F8-AF40FBAF0269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9">
                <a:extLst>
                  <a:ext uri="{FF2B5EF4-FFF2-40B4-BE49-F238E27FC236}">
                    <a16:creationId xmlns:a16="http://schemas.microsoft.com/office/drawing/2014/main" id="{56FE2FB6-61D5-1B4E-A23D-3FEF744F2CE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4C2ADBE2-A1CA-4749-96EC-856FC5DD484D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23" name="object 2">
                <a:extLst>
                  <a:ext uri="{FF2B5EF4-FFF2-40B4-BE49-F238E27FC236}">
                    <a16:creationId xmlns:a16="http://schemas.microsoft.com/office/drawing/2014/main" id="{E56A299C-1F88-654D-AB42-1C5BB094B8E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4" name="object 3">
                <a:extLst>
                  <a:ext uri="{FF2B5EF4-FFF2-40B4-BE49-F238E27FC236}">
                    <a16:creationId xmlns:a16="http://schemas.microsoft.com/office/drawing/2014/main" id="{CB3D6813-A7E0-8B4A-87C2-3FFF5DA1090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8" name="object 4">
                <a:extLst>
                  <a:ext uri="{FF2B5EF4-FFF2-40B4-BE49-F238E27FC236}">
                    <a16:creationId xmlns:a16="http://schemas.microsoft.com/office/drawing/2014/main" id="{DD0AD983-B979-4941-A5E6-FE44C1B57F2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5">
                <a:extLst>
                  <a:ext uri="{FF2B5EF4-FFF2-40B4-BE49-F238E27FC236}">
                    <a16:creationId xmlns:a16="http://schemas.microsoft.com/office/drawing/2014/main" id="{65C0B50A-F610-7D48-81C7-DA059DE9F20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6">
                <a:extLst>
                  <a:ext uri="{FF2B5EF4-FFF2-40B4-BE49-F238E27FC236}">
                    <a16:creationId xmlns:a16="http://schemas.microsoft.com/office/drawing/2014/main" id="{F45A968D-AB20-D241-BCBE-46BD58BB0DF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7">
                <a:extLst>
                  <a:ext uri="{FF2B5EF4-FFF2-40B4-BE49-F238E27FC236}">
                    <a16:creationId xmlns:a16="http://schemas.microsoft.com/office/drawing/2014/main" id="{561280CC-424E-0548-B9EB-810FBD66663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855A5512-8773-A143-A822-08BD23A0B25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9">
                <a:extLst>
                  <a:ext uri="{FF2B5EF4-FFF2-40B4-BE49-F238E27FC236}">
                    <a16:creationId xmlns:a16="http://schemas.microsoft.com/office/drawing/2014/main" id="{0627D3E4-E6D9-3242-935D-6F3DE2FB337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C89530EF-75C5-EE48-BD65-B4E5CE560C8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1598323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 up to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59AD0CB-37C7-1C47-AACC-7FB6C8F671FF}"/>
              </a:ext>
            </a:extLst>
          </p:cNvPr>
          <p:cNvSpPr/>
          <p:nvPr userDrawn="1"/>
        </p:nvSpPr>
        <p:spPr>
          <a:xfrm>
            <a:off x="258482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4A8B043-1353-D44C-B823-5101C675C15D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19205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FBF20679-ABDA-DB4E-920C-D865E1E27877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319204" y="1668268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7E0ED91-4C54-374C-8020-2A0F2E0DF016}"/>
              </a:ext>
            </a:extLst>
          </p:cNvPr>
          <p:cNvSpPr/>
          <p:nvPr userDrawn="1"/>
        </p:nvSpPr>
        <p:spPr>
          <a:xfrm>
            <a:off x="258482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FA1D368-3148-1A45-9A71-67308939110D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19205" y="3634736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0CD1BA66-F09E-3C4B-B9B8-9AE47B5BECF5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19204" y="3975699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05A4E9B-3BF2-A747-ADC5-A899750B9704}"/>
              </a:ext>
            </a:extLst>
          </p:cNvPr>
          <p:cNvSpPr/>
          <p:nvPr userDrawn="1"/>
        </p:nvSpPr>
        <p:spPr>
          <a:xfrm>
            <a:off x="258482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DF33125F-5B3B-AF43-8D86-8B88BE87222A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319205" y="247030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7724EF6B-4DEF-3F48-97BA-811A4C27856F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319204" y="281126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249E81B0-EAD2-C745-A59E-7E4748D7C647}"/>
              </a:ext>
            </a:extLst>
          </p:cNvPr>
          <p:cNvSpPr/>
          <p:nvPr userDrawn="1"/>
        </p:nvSpPr>
        <p:spPr>
          <a:xfrm>
            <a:off x="2480189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E38C3723-6DBA-624D-90BC-A50489AEA35A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2540911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15291393-66A8-B34D-BE01-29EAC7D63E27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2540910" y="1668268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A9A8349-F371-A641-9C74-B3CD3DC914E1}"/>
              </a:ext>
            </a:extLst>
          </p:cNvPr>
          <p:cNvSpPr/>
          <p:nvPr userDrawn="1"/>
        </p:nvSpPr>
        <p:spPr>
          <a:xfrm>
            <a:off x="2480189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95EE368-A183-9E45-8D66-435EDAE201FC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2540911" y="3634736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1341B749-9C8E-B64C-A93C-5F516B1C5383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2540910" y="3975699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46351097-588C-F642-AF5A-5A69AF1A338D}"/>
              </a:ext>
            </a:extLst>
          </p:cNvPr>
          <p:cNvSpPr/>
          <p:nvPr userDrawn="1"/>
        </p:nvSpPr>
        <p:spPr>
          <a:xfrm>
            <a:off x="2480189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6010F479-49F2-2D48-8972-E8B0C338695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2540911" y="247030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9" name="Text Placeholder 2">
            <a:extLst>
              <a:ext uri="{FF2B5EF4-FFF2-40B4-BE49-F238E27FC236}">
                <a16:creationId xmlns:a16="http://schemas.microsoft.com/office/drawing/2014/main" id="{486A0EC8-EF29-5948-A7A7-F404CA1E6133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2540910" y="281126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BFD7072-D5A2-3C47-9A40-71788EAAF260}"/>
              </a:ext>
            </a:extLst>
          </p:cNvPr>
          <p:cNvSpPr/>
          <p:nvPr userDrawn="1"/>
        </p:nvSpPr>
        <p:spPr>
          <a:xfrm>
            <a:off x="4701895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FFA6AC86-F9EA-234C-948C-37593BB3450C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4762617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CCAEBB28-797C-1B47-A4A3-AE60AF8936A6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4762615" y="1668268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EBE02BC-E69A-F84C-842C-CE861138C216}"/>
              </a:ext>
            </a:extLst>
          </p:cNvPr>
          <p:cNvSpPr/>
          <p:nvPr userDrawn="1"/>
        </p:nvSpPr>
        <p:spPr>
          <a:xfrm>
            <a:off x="4701895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B866C9CE-858B-8F4F-924D-0F7091269668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4762617" y="3634736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5" name="Text Placeholder 2">
            <a:extLst>
              <a:ext uri="{FF2B5EF4-FFF2-40B4-BE49-F238E27FC236}">
                <a16:creationId xmlns:a16="http://schemas.microsoft.com/office/drawing/2014/main" id="{FE8F3EFC-421F-4243-8970-55555778C8AF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4762615" y="3975699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7A3BF19-900C-8243-B057-8B0A1DB68A31}"/>
              </a:ext>
            </a:extLst>
          </p:cNvPr>
          <p:cNvSpPr/>
          <p:nvPr userDrawn="1"/>
        </p:nvSpPr>
        <p:spPr>
          <a:xfrm>
            <a:off x="4701895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7" name="Text Placeholder 2">
            <a:extLst>
              <a:ext uri="{FF2B5EF4-FFF2-40B4-BE49-F238E27FC236}">
                <a16:creationId xmlns:a16="http://schemas.microsoft.com/office/drawing/2014/main" id="{88A4C414-4A67-A547-BDD5-3EE162C7CAC5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4762617" y="247030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8" name="Text Placeholder 2">
            <a:extLst>
              <a:ext uri="{FF2B5EF4-FFF2-40B4-BE49-F238E27FC236}">
                <a16:creationId xmlns:a16="http://schemas.microsoft.com/office/drawing/2014/main" id="{00FE0323-3ECF-2C4E-8D25-15413747EC35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4762615" y="281126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86E8B976-F1B4-ED4C-9527-5A8EAD5C4D75}"/>
              </a:ext>
            </a:extLst>
          </p:cNvPr>
          <p:cNvSpPr/>
          <p:nvPr userDrawn="1"/>
        </p:nvSpPr>
        <p:spPr>
          <a:xfrm>
            <a:off x="6923601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0" name="Text Placeholder 2">
            <a:extLst>
              <a:ext uri="{FF2B5EF4-FFF2-40B4-BE49-F238E27FC236}">
                <a16:creationId xmlns:a16="http://schemas.microsoft.com/office/drawing/2014/main" id="{D9D41D0A-9E38-0C41-9A34-8FCBCB9326DF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6984324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3637EC2A-D2DC-0040-810A-E9AC21C8648A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6984322" y="1668268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534E25CA-8768-8D43-A1B3-6019B0551A9B}"/>
              </a:ext>
            </a:extLst>
          </p:cNvPr>
          <p:cNvSpPr/>
          <p:nvPr userDrawn="1"/>
        </p:nvSpPr>
        <p:spPr>
          <a:xfrm>
            <a:off x="6923601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3" name="Text Placeholder 2">
            <a:extLst>
              <a:ext uri="{FF2B5EF4-FFF2-40B4-BE49-F238E27FC236}">
                <a16:creationId xmlns:a16="http://schemas.microsoft.com/office/drawing/2014/main" id="{5E490EA1-9D7E-AF47-8FFE-77DA3DA9ECAA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6984324" y="3634736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74" name="Text Placeholder 2">
            <a:extLst>
              <a:ext uri="{FF2B5EF4-FFF2-40B4-BE49-F238E27FC236}">
                <a16:creationId xmlns:a16="http://schemas.microsoft.com/office/drawing/2014/main" id="{B6923A7D-CF28-0E4A-B26F-F281F729245E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6984322" y="3975699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B052B402-DA1F-284C-AC03-42450C8BCE42}"/>
              </a:ext>
            </a:extLst>
          </p:cNvPr>
          <p:cNvSpPr/>
          <p:nvPr userDrawn="1"/>
        </p:nvSpPr>
        <p:spPr>
          <a:xfrm>
            <a:off x="6923601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6" name="Text Placeholder 2">
            <a:extLst>
              <a:ext uri="{FF2B5EF4-FFF2-40B4-BE49-F238E27FC236}">
                <a16:creationId xmlns:a16="http://schemas.microsoft.com/office/drawing/2014/main" id="{BB800E38-DB1C-5845-AC60-7C64F315D923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6984324" y="247030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77" name="Text Placeholder 2">
            <a:extLst>
              <a:ext uri="{FF2B5EF4-FFF2-40B4-BE49-F238E27FC236}">
                <a16:creationId xmlns:a16="http://schemas.microsoft.com/office/drawing/2014/main" id="{A882DA39-C57D-5141-9A86-0300E01CFC52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6984322" y="281126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1" name="Text Placeholder 2">
            <a:extLst>
              <a:ext uri="{FF2B5EF4-FFF2-40B4-BE49-F238E27FC236}">
                <a16:creationId xmlns:a16="http://schemas.microsoft.com/office/drawing/2014/main" id="{14FCFACC-99CA-2840-99DF-FEA72AEB59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83" name="object 3">
            <a:extLst>
              <a:ext uri="{FF2B5EF4-FFF2-40B4-BE49-F238E27FC236}">
                <a16:creationId xmlns:a16="http://schemas.microsoft.com/office/drawing/2014/main" id="{4E70F52D-958B-DD45-AC5A-C4023868A683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Text Placeholder 3">
            <a:extLst>
              <a:ext uri="{FF2B5EF4-FFF2-40B4-BE49-F238E27FC236}">
                <a16:creationId xmlns:a16="http://schemas.microsoft.com/office/drawing/2014/main" id="{864B4387-FF6A-AC47-9D17-B9B8F5C8D49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7835854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 up to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59AD0CB-37C7-1C47-AACC-7FB6C8F671FF}"/>
              </a:ext>
            </a:extLst>
          </p:cNvPr>
          <p:cNvSpPr/>
          <p:nvPr userDrawn="1"/>
        </p:nvSpPr>
        <p:spPr>
          <a:xfrm>
            <a:off x="258482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4A8B043-1353-D44C-B823-5101C675C15D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19204" y="1327304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FBF20679-ABDA-DB4E-920C-D865E1E27877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319202" y="1668268"/>
            <a:ext cx="2524941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7E0ED91-4C54-374C-8020-2A0F2E0DF016}"/>
              </a:ext>
            </a:extLst>
          </p:cNvPr>
          <p:cNvSpPr/>
          <p:nvPr userDrawn="1"/>
        </p:nvSpPr>
        <p:spPr>
          <a:xfrm>
            <a:off x="258482" y="3541416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FA1D368-3148-1A45-9A71-67308939110D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19204" y="3634736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0CD1BA66-F09E-3C4B-B9B8-9AE47B5BECF5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19202" y="3975699"/>
            <a:ext cx="2524941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05A4E9B-3BF2-A747-ADC5-A899750B9704}"/>
              </a:ext>
            </a:extLst>
          </p:cNvPr>
          <p:cNvSpPr/>
          <p:nvPr userDrawn="1"/>
        </p:nvSpPr>
        <p:spPr>
          <a:xfrm>
            <a:off x="258482" y="2376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DF33125F-5B3B-AF43-8D86-8B88BE87222A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319204" y="2470305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7724EF6B-4DEF-3F48-97BA-811A4C27856F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319202" y="2811268"/>
            <a:ext cx="2524941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249E81B0-EAD2-C745-A59E-7E4748D7C647}"/>
              </a:ext>
            </a:extLst>
          </p:cNvPr>
          <p:cNvSpPr/>
          <p:nvPr userDrawn="1"/>
        </p:nvSpPr>
        <p:spPr>
          <a:xfrm>
            <a:off x="3222763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E38C3723-6DBA-624D-90BC-A50489AEA35A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3312461" y="1327304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15291393-66A8-B34D-BE01-29EAC7D63E27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3312460" y="1668268"/>
            <a:ext cx="250140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A9A8349-F371-A641-9C74-B3CD3DC914E1}"/>
              </a:ext>
            </a:extLst>
          </p:cNvPr>
          <p:cNvSpPr/>
          <p:nvPr userDrawn="1"/>
        </p:nvSpPr>
        <p:spPr>
          <a:xfrm>
            <a:off x="3222763" y="3541416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95EE368-A183-9E45-8D66-435EDAE201FC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3312461" y="3634736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1341B749-9C8E-B64C-A93C-5F516B1C5383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3312460" y="3975699"/>
            <a:ext cx="250140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46351097-588C-F642-AF5A-5A69AF1A338D}"/>
              </a:ext>
            </a:extLst>
          </p:cNvPr>
          <p:cNvSpPr/>
          <p:nvPr userDrawn="1"/>
        </p:nvSpPr>
        <p:spPr>
          <a:xfrm>
            <a:off x="3222763" y="2376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6010F479-49F2-2D48-8972-E8B0C338695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3312461" y="2470305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9" name="Text Placeholder 2">
            <a:extLst>
              <a:ext uri="{FF2B5EF4-FFF2-40B4-BE49-F238E27FC236}">
                <a16:creationId xmlns:a16="http://schemas.microsoft.com/office/drawing/2014/main" id="{486A0EC8-EF29-5948-A7A7-F404CA1E6133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3312460" y="2811268"/>
            <a:ext cx="250140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BFD7072-D5A2-3C47-9A40-71788EAAF260}"/>
              </a:ext>
            </a:extLst>
          </p:cNvPr>
          <p:cNvSpPr/>
          <p:nvPr userDrawn="1"/>
        </p:nvSpPr>
        <p:spPr>
          <a:xfrm>
            <a:off x="6187044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FFA6AC86-F9EA-234C-948C-37593BB3450C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6293225" y="1327304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CCAEBB28-797C-1B47-A4A3-AE60AF8936A6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6293225" y="1668268"/>
            <a:ext cx="249986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EBE02BC-E69A-F84C-842C-CE861138C216}"/>
              </a:ext>
            </a:extLst>
          </p:cNvPr>
          <p:cNvSpPr/>
          <p:nvPr userDrawn="1"/>
        </p:nvSpPr>
        <p:spPr>
          <a:xfrm>
            <a:off x="6187044" y="3541416"/>
            <a:ext cx="2698476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B866C9CE-858B-8F4F-924D-0F7091269668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6293225" y="3634736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5" name="Text Placeholder 2">
            <a:extLst>
              <a:ext uri="{FF2B5EF4-FFF2-40B4-BE49-F238E27FC236}">
                <a16:creationId xmlns:a16="http://schemas.microsoft.com/office/drawing/2014/main" id="{FE8F3EFC-421F-4243-8970-55555778C8AF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6293225" y="3975699"/>
            <a:ext cx="249986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7A3BF19-900C-8243-B057-8B0A1DB68A31}"/>
              </a:ext>
            </a:extLst>
          </p:cNvPr>
          <p:cNvSpPr/>
          <p:nvPr userDrawn="1"/>
        </p:nvSpPr>
        <p:spPr>
          <a:xfrm>
            <a:off x="6187044" y="2376984"/>
            <a:ext cx="2698476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7" name="Text Placeholder 2">
            <a:extLst>
              <a:ext uri="{FF2B5EF4-FFF2-40B4-BE49-F238E27FC236}">
                <a16:creationId xmlns:a16="http://schemas.microsoft.com/office/drawing/2014/main" id="{88A4C414-4A67-A547-BDD5-3EE162C7CAC5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6293225" y="2470305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8" name="Text Placeholder 2">
            <a:extLst>
              <a:ext uri="{FF2B5EF4-FFF2-40B4-BE49-F238E27FC236}">
                <a16:creationId xmlns:a16="http://schemas.microsoft.com/office/drawing/2014/main" id="{00FE0323-3ECF-2C4E-8D25-15413747EC35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6293225" y="2811268"/>
            <a:ext cx="249986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1" name="Text Placeholder 2">
            <a:extLst>
              <a:ext uri="{FF2B5EF4-FFF2-40B4-BE49-F238E27FC236}">
                <a16:creationId xmlns:a16="http://schemas.microsoft.com/office/drawing/2014/main" id="{14FCFACC-99CA-2840-99DF-FEA72AEB59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057780152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AB3522A5-7368-4644-9FC7-311D1092A23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172700" y="4153588"/>
            <a:ext cx="1712104" cy="30411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A0B905D8-A8A7-9B4C-A9EC-E5E65D1AEA8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172700" y="2192623"/>
            <a:ext cx="1712104" cy="30411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5" name="Picture Placeholder 13">
            <a:extLst>
              <a:ext uri="{FF2B5EF4-FFF2-40B4-BE49-F238E27FC236}">
                <a16:creationId xmlns:a16="http://schemas.microsoft.com/office/drawing/2014/main" id="{4513BEBF-19B8-A341-B460-8883DC8857DA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7172701" y="3195413"/>
            <a:ext cx="1712819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7" name="Picture Placeholder 13">
            <a:extLst>
              <a:ext uri="{FF2B5EF4-FFF2-40B4-BE49-F238E27FC236}">
                <a16:creationId xmlns:a16="http://schemas.microsoft.com/office/drawing/2014/main" id="{ED3B35CC-51EE-D84E-A589-F419D4CC2C4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172702" y="1234448"/>
            <a:ext cx="1712104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90ED31A9-0252-2A43-A7C8-6CA39DC58BD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DE128982-0812-F34F-96A9-23990D714F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8482" y="4153588"/>
            <a:ext cx="6166023" cy="30411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  <a:r>
              <a:rPr lang="ru-RU" dirty="0"/>
              <a:t> </a:t>
            </a:r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ru-RU" dirty="0"/>
              <a:t>.</a:t>
            </a:r>
            <a:endParaRPr lang="en-US" dirty="0"/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E3AC5B-4C65-114D-BDCD-5601D9ED4217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0BE2EEB9-4B86-294D-BD4F-42CD499BCF68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58482" y="1234448"/>
            <a:ext cx="6166023" cy="2831245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4CDFE9C7-8E23-6F4F-9F1B-F9BE7DAE9F2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7229327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s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D1034DCD-8CF7-CE40-B95B-19312F0CD7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338680" y="3107516"/>
            <a:ext cx="1443395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  <a:endParaRPr lang="ru-RU" dirty="0"/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C2773F61-84D7-8247-A191-A24341747EF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38680" y="4065691"/>
            <a:ext cx="1443395" cy="4050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AB3522A5-7368-4644-9FC7-311D1092A23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438553" y="4065691"/>
            <a:ext cx="1443395" cy="40500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DF189B68-6B21-E64C-9E10-B3B1DAFCEA50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5338680" y="2192623"/>
            <a:ext cx="1443395" cy="42199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A0B905D8-A8A7-9B4C-A9EC-E5E65D1AEA8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437839" y="2192623"/>
            <a:ext cx="1443395" cy="42199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5" name="Picture Placeholder 13">
            <a:extLst>
              <a:ext uri="{FF2B5EF4-FFF2-40B4-BE49-F238E27FC236}">
                <a16:creationId xmlns:a16="http://schemas.microsoft.com/office/drawing/2014/main" id="{4513BEBF-19B8-A341-B460-8883DC8857DA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7436951" y="3107516"/>
            <a:ext cx="1443395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62FA0C22-8D63-174A-B8B8-13275FF398E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5338680" y="1234448"/>
            <a:ext cx="1443395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7" name="Picture Placeholder 13">
            <a:extLst>
              <a:ext uri="{FF2B5EF4-FFF2-40B4-BE49-F238E27FC236}">
                <a16:creationId xmlns:a16="http://schemas.microsoft.com/office/drawing/2014/main" id="{ED3B35CC-51EE-D84E-A589-F419D4CC2C4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436237" y="1234448"/>
            <a:ext cx="1443395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90ED31A9-0252-2A43-A7C8-6CA39DC58BD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9" name="Picture Placeholder 13">
            <a:extLst>
              <a:ext uri="{FF2B5EF4-FFF2-40B4-BE49-F238E27FC236}">
                <a16:creationId xmlns:a16="http://schemas.microsoft.com/office/drawing/2014/main" id="{0F192985-FD3F-BA4B-9F12-03E2D6CD3504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58482" y="1234448"/>
            <a:ext cx="4425321" cy="2831245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DE128982-0812-F34F-96A9-23990D714F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8481" y="4153588"/>
            <a:ext cx="4425320" cy="30411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E3AC5B-4C65-114D-BDCD-5601D9ED4217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53B69518-2ACB-AA43-888B-27D7DDEC1D8F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84944413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92A6474-3F21-C546-9E0A-6BAC5A880DEB}"/>
              </a:ext>
            </a:extLst>
          </p:cNvPr>
          <p:cNvSpPr/>
          <p:nvPr userDrawn="1"/>
        </p:nvSpPr>
        <p:spPr>
          <a:xfrm>
            <a:off x="0" y="0"/>
            <a:ext cx="4400550" cy="51435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1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80" y="3189328"/>
            <a:ext cx="1694924" cy="1695891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6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9" y="257176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76" indent="-192876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9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</p:spTree>
    <p:extLst>
      <p:ext uri="{BB962C8B-B14F-4D97-AF65-F5344CB8AC3E}">
        <p14:creationId xmlns:p14="http://schemas.microsoft.com/office/powerpoint/2010/main" val="1519428936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92A6474-3F21-C546-9E0A-6BAC5A880DEB}"/>
              </a:ext>
            </a:extLst>
          </p:cNvPr>
          <p:cNvSpPr/>
          <p:nvPr userDrawn="1"/>
        </p:nvSpPr>
        <p:spPr>
          <a:xfrm>
            <a:off x="0" y="0"/>
            <a:ext cx="440055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1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rgbClr val="6488F3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80" y="3189328"/>
            <a:ext cx="1694924" cy="1695891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6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9" y="257176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76" indent="-192876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9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</p:spTree>
    <p:extLst>
      <p:ext uri="{BB962C8B-B14F-4D97-AF65-F5344CB8AC3E}">
        <p14:creationId xmlns:p14="http://schemas.microsoft.com/office/powerpoint/2010/main" val="2860821292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o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1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80" y="3189328"/>
            <a:ext cx="1694924" cy="1695891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6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9" y="257176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76" indent="-192876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9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6F307048-965A-0E4F-A9E9-C513462B67F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92720909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8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15144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13542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5574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8525" y="-7454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1837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3533" y="-7454"/>
            <a:ext cx="1988090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7" y="3444036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3" y="3444036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506D59C3-7D27-FF41-ACE8-82D20903BBA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3" y="3854026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5C3478B-0C43-8D48-8DD9-C8B8D637DC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7" y="3854026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 Position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3">
            <a:extLst>
              <a:ext uri="{FF2B5EF4-FFF2-40B4-BE49-F238E27FC236}">
                <a16:creationId xmlns:a16="http://schemas.microsoft.com/office/drawing/2014/main" id="{0838242F-D24C-5443-9869-8966A20A706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58226986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45703" y="2"/>
            <a:ext cx="8683879" cy="627460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27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40507" y="762000"/>
            <a:ext cx="8692755" cy="3888582"/>
          </a:xfrm>
        </p:spPr>
        <p:txBody>
          <a:bodyPr anchor="t"/>
          <a:lstStyle>
            <a:lvl1pPr>
              <a:spcBef>
                <a:spcPts val="450"/>
              </a:spcBef>
              <a:spcAft>
                <a:spcPts val="450"/>
              </a:spcAft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Box 4"/>
          <p:cNvSpPr txBox="1"/>
          <p:nvPr userDrawn="1"/>
        </p:nvSpPr>
        <p:spPr>
          <a:xfrm>
            <a:off x="533976" y="4898754"/>
            <a:ext cx="3760966" cy="2439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85" dirty="0">
                <a:solidFill>
                  <a:srgbClr val="000000"/>
                </a:solidFill>
                <a:latin typeface="Arial Narrow" panose="020B0606020202030204" pitchFamily="34" charset="0"/>
              </a:rPr>
              <a:t>А.А. </a:t>
            </a:r>
            <a:r>
              <a:rPr lang="ru-RU" sz="985" dirty="0" err="1">
                <a:solidFill>
                  <a:srgbClr val="000000"/>
                </a:solidFill>
                <a:latin typeface="Arial Narrow" panose="020B0606020202030204" pitchFamily="34" charset="0"/>
              </a:rPr>
              <a:t>Осипцов</a:t>
            </a:r>
            <a:r>
              <a:rPr lang="ru-RU" sz="985" dirty="0">
                <a:solidFill>
                  <a:srgbClr val="000000"/>
                </a:solidFill>
                <a:latin typeface="Arial Narrow" panose="020B0606020202030204" pitchFamily="34" charset="0"/>
              </a:rPr>
              <a:t> – Модели механики многофазных сред для технологии ГРП</a:t>
            </a:r>
            <a:endParaRPr lang="en-US" sz="985" dirty="0">
              <a:solidFill>
                <a:srgbClr val="000000"/>
              </a:solidFill>
              <a:latin typeface="Arial Narrow" panose="020B0606020202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34783504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8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6665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9617" y="-7454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2928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7" y="3444036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3" y="3444036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148F34A-0A22-5E4D-A35A-4D6A62E7B4C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3" y="3854026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E48BB2A0-B73C-0542-9E48-B097BAC980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7" y="3854026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ADF88E9-20F4-AA41-959B-A04C5BAE10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7" name="object 3">
            <a:extLst>
              <a:ext uri="{FF2B5EF4-FFF2-40B4-BE49-F238E27FC236}">
                <a16:creationId xmlns:a16="http://schemas.microsoft.com/office/drawing/2014/main" id="{B76C0749-A069-0341-BCF7-0F080E3D0B00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6A45EE53-2150-9A4D-9DAC-58BA4FEF4A6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4768A2B9-9390-B54F-BE79-78AC71BD9DBB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5E0147AF-F791-DC4D-A5E4-18B0E1E4BFA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9" name="Text Placeholder 3">
            <a:extLst>
              <a:ext uri="{FF2B5EF4-FFF2-40B4-BE49-F238E27FC236}">
                <a16:creationId xmlns:a16="http://schemas.microsoft.com/office/drawing/2014/main" id="{04A8F03C-0909-9B48-A5C0-F735984A240B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893681068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6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Occupation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7" y="3444036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3" y="3444036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2C7052AA-0DDC-F445-BC48-E81B9340AE77}"/>
              </a:ext>
            </a:extLst>
          </p:cNvPr>
          <p:cNvSpPr/>
          <p:nvPr userDrawn="1"/>
        </p:nvSpPr>
        <p:spPr>
          <a:xfrm>
            <a:off x="256665" y="-7454"/>
            <a:ext cx="5902848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0E7F07B-79B0-7B48-8237-66E816B18AB1}"/>
              </a:ext>
            </a:extLst>
          </p:cNvPr>
          <p:cNvSpPr/>
          <p:nvPr userDrawn="1"/>
        </p:nvSpPr>
        <p:spPr>
          <a:xfrm>
            <a:off x="4692928" y="-7454"/>
            <a:ext cx="4117427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B43172A8-98FF-5D47-90E2-0D802B3DFE1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3" y="3854026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C577B339-6F86-F046-9676-EE7BF860665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7" y="3854026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A9365F90-C08B-CE41-980C-A93030F6EA5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481A161E-D93E-8447-947D-B0B27FFFA62D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02BC0497-6E67-0344-A152-5DBD4206EB6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2D379ECA-BE9D-234A-B187-991951A8304A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B2BDB256-F149-EF44-8774-B939E4390B3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67600583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4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8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15144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13542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5574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8525" y="-7454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1837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3533" y="-7454"/>
            <a:ext cx="1988090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7" y="3444036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3" y="3444036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506D59C3-7D27-FF41-ACE8-82D20903BBA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3" y="3854026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5C3478B-0C43-8D48-8DD9-C8B8D637DC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7" y="3854026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 Position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21085129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_4 +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7309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9657" y="3648857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81875" y="3648857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571" y="3648857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25277" y="3648857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81875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703570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25277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49522" y="-7454"/>
            <a:ext cx="4442315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3530" y="-7454"/>
            <a:ext cx="3667045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87501" y="-7455"/>
            <a:ext cx="3182705" cy="1947848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0820" y="-7454"/>
            <a:ext cx="1990803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7008743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_4 sim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7155" y="1662598"/>
            <a:ext cx="1455130" cy="145434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9503" y="3371059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81721" y="3371059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417" y="3371059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25123" y="3371059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81720" y="1662598"/>
            <a:ext cx="1455130" cy="145434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703416" y="1662598"/>
            <a:ext cx="1455130" cy="145434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25122" y="1662598"/>
            <a:ext cx="1455130" cy="1454342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562923318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3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8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6665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9617" y="-7454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2928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7" y="3444036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3" y="3444036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148F34A-0A22-5E4D-A35A-4D6A62E7B4C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3" y="3854026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E48BB2A0-B73C-0542-9E48-B097BAC980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7" y="3854026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ADF88E9-20F4-AA41-959B-A04C5BAE10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7" name="object 3">
            <a:extLst>
              <a:ext uri="{FF2B5EF4-FFF2-40B4-BE49-F238E27FC236}">
                <a16:creationId xmlns:a16="http://schemas.microsoft.com/office/drawing/2014/main" id="{B76C0749-A069-0341-BCF7-0F080E3D0B00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6A45EE53-2150-9A4D-9DAC-58BA4FEF4A6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4768A2B9-9390-B54F-BE79-78AC71BD9DBB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5E0147AF-F791-DC4D-A5E4-18B0E1E4BFA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4CA46684-C015-C541-BF98-ADCD761829C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85583224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2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6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Occupation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7" y="3444036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3" y="3444036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9525" indent="0">
              <a:lnSpc>
                <a:spcPct val="100000"/>
              </a:lnSpc>
              <a:spcBef>
                <a:spcPts val="75"/>
              </a:spcBef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2C7052AA-0DDC-F445-BC48-E81B9340AE77}"/>
              </a:ext>
            </a:extLst>
          </p:cNvPr>
          <p:cNvSpPr/>
          <p:nvPr userDrawn="1"/>
        </p:nvSpPr>
        <p:spPr>
          <a:xfrm>
            <a:off x="256665" y="-7454"/>
            <a:ext cx="5902848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0E7F07B-79B0-7B48-8237-66E816B18AB1}"/>
              </a:ext>
            </a:extLst>
          </p:cNvPr>
          <p:cNvSpPr/>
          <p:nvPr userDrawn="1"/>
        </p:nvSpPr>
        <p:spPr>
          <a:xfrm>
            <a:off x="4692928" y="-7454"/>
            <a:ext cx="4117427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B43172A8-98FF-5D47-90E2-0D802B3DFE1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3" y="3854026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C577B339-6F86-F046-9676-EE7BF860665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7" y="3854026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A9365F90-C08B-CE41-980C-A93030F6EA5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481A161E-D93E-8447-947D-B0B27FFFA62D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02BC0497-6E67-0344-A152-5DBD4206EB6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2D379ECA-BE9D-234A-B187-991951A8304A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8"/>
            <a:ext cx="870750" cy="870279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087F17C-EB1C-8A46-93D8-C6C8DF2D940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1668618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9" y="257154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9A316E8A-5364-EB49-B3BC-A5CBAAD6EDC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6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903146159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+ photo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9" y="257154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9A316E8A-5364-EB49-B3BC-A5CBAAD6EDC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6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  <p:sp>
        <p:nvSpPr>
          <p:cNvPr id="4" name="Picture Placeholder 13">
            <a:extLst>
              <a:ext uri="{FF2B5EF4-FFF2-40B4-BE49-F238E27FC236}">
                <a16:creationId xmlns:a16="http://schemas.microsoft.com/office/drawing/2014/main" id="{0DA61111-37EA-E64C-BF85-1E52358A1C3A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65097" y="3910017"/>
            <a:ext cx="972000" cy="972000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97728636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+ photo d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4">
            <a:extLst>
              <a:ext uri="{FF2B5EF4-FFF2-40B4-BE49-F238E27FC236}">
                <a16:creationId xmlns:a16="http://schemas.microsoft.com/office/drawing/2014/main" id="{111AA138-065A-964C-8BA8-9237F32FD03A}"/>
              </a:ext>
            </a:extLst>
          </p:cNvPr>
          <p:cNvSpPr/>
          <p:nvPr userDrawn="1"/>
        </p:nvSpPr>
        <p:spPr>
          <a:xfrm>
            <a:off x="-80908" y="-86687"/>
            <a:ext cx="9224909" cy="5234227"/>
          </a:xfrm>
          <a:custGeom>
            <a:avLst/>
            <a:gdLst/>
            <a:ahLst/>
            <a:cxnLst/>
            <a:rect l="l" t="t" r="r" b="b"/>
            <a:pathLst>
              <a:path w="16256000" h="9144000">
                <a:moveTo>
                  <a:pt x="16256000" y="0"/>
                </a:moveTo>
                <a:lnTo>
                  <a:pt x="0" y="0"/>
                </a:lnTo>
                <a:lnTo>
                  <a:pt x="0" y="9144000"/>
                </a:lnTo>
                <a:lnTo>
                  <a:pt x="16256000" y="914400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1">
              <a:alpha val="40000"/>
            </a:schemeClr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9C5C27E-9275-8548-A78F-C26EA67432B5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46AA6A3-9FD0-CB40-8FBD-EE377BFDF8C8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0" name="object 2">
                <a:extLst>
                  <a:ext uri="{FF2B5EF4-FFF2-40B4-BE49-F238E27FC236}">
                    <a16:creationId xmlns:a16="http://schemas.microsoft.com/office/drawing/2014/main" id="{C5F09F5B-DC28-6C40-A93B-2C26A5A98A3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1" name="object 3">
                <a:extLst>
                  <a:ext uri="{FF2B5EF4-FFF2-40B4-BE49-F238E27FC236}">
                    <a16:creationId xmlns:a16="http://schemas.microsoft.com/office/drawing/2014/main" id="{CEFAB24F-65A7-A24D-8B04-63DFB9330E9B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2" name="object 4">
                <a:extLst>
                  <a:ext uri="{FF2B5EF4-FFF2-40B4-BE49-F238E27FC236}">
                    <a16:creationId xmlns:a16="http://schemas.microsoft.com/office/drawing/2014/main" id="{26ACDC5F-E1BB-0C4D-8A3F-9F8B51A94B3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3" name="object 5">
                <a:extLst>
                  <a:ext uri="{FF2B5EF4-FFF2-40B4-BE49-F238E27FC236}">
                    <a16:creationId xmlns:a16="http://schemas.microsoft.com/office/drawing/2014/main" id="{FA61827F-E3D7-DD4B-90F5-8AF8EB045350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4" name="object 6">
                <a:extLst>
                  <a:ext uri="{FF2B5EF4-FFF2-40B4-BE49-F238E27FC236}">
                    <a16:creationId xmlns:a16="http://schemas.microsoft.com/office/drawing/2014/main" id="{50FDB6E9-4BE6-9344-B12B-9B67BB50811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5" name="object 7">
                <a:extLst>
                  <a:ext uri="{FF2B5EF4-FFF2-40B4-BE49-F238E27FC236}">
                    <a16:creationId xmlns:a16="http://schemas.microsoft.com/office/drawing/2014/main" id="{D0F8421E-AB17-9E40-862D-ED76F7E1948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6" name="object 8">
                <a:extLst>
                  <a:ext uri="{FF2B5EF4-FFF2-40B4-BE49-F238E27FC236}">
                    <a16:creationId xmlns:a16="http://schemas.microsoft.com/office/drawing/2014/main" id="{2EE6C452-0366-DC44-AE49-5F897F93642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7" name="object 9">
                <a:extLst>
                  <a:ext uri="{FF2B5EF4-FFF2-40B4-BE49-F238E27FC236}">
                    <a16:creationId xmlns:a16="http://schemas.microsoft.com/office/drawing/2014/main" id="{2AD48179-56CF-6849-8FDE-009ECEF4E55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A56C24A0-8A91-B549-9159-95F66B691492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0" name="object 2">
                <a:extLst>
                  <a:ext uri="{FF2B5EF4-FFF2-40B4-BE49-F238E27FC236}">
                    <a16:creationId xmlns:a16="http://schemas.microsoft.com/office/drawing/2014/main" id="{26A8C0D4-4C1D-BA46-AC95-968E0622AFE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3">
                <a:extLst>
                  <a:ext uri="{FF2B5EF4-FFF2-40B4-BE49-F238E27FC236}">
                    <a16:creationId xmlns:a16="http://schemas.microsoft.com/office/drawing/2014/main" id="{B4557C0E-C661-8C49-9CCA-A621D514641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2" name="object 4">
                <a:extLst>
                  <a:ext uri="{FF2B5EF4-FFF2-40B4-BE49-F238E27FC236}">
                    <a16:creationId xmlns:a16="http://schemas.microsoft.com/office/drawing/2014/main" id="{3958850B-F30D-A248-B9E8-4221283EF35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3" name="object 5">
                <a:extLst>
                  <a:ext uri="{FF2B5EF4-FFF2-40B4-BE49-F238E27FC236}">
                    <a16:creationId xmlns:a16="http://schemas.microsoft.com/office/drawing/2014/main" id="{410E85A4-65E1-134C-A414-867234B637F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4" name="object 6">
                <a:extLst>
                  <a:ext uri="{FF2B5EF4-FFF2-40B4-BE49-F238E27FC236}">
                    <a16:creationId xmlns:a16="http://schemas.microsoft.com/office/drawing/2014/main" id="{A1D342BB-E6D0-E348-B734-EA766806041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5" name="object 7">
                <a:extLst>
                  <a:ext uri="{FF2B5EF4-FFF2-40B4-BE49-F238E27FC236}">
                    <a16:creationId xmlns:a16="http://schemas.microsoft.com/office/drawing/2014/main" id="{66E88BFD-B2E2-5745-BE2B-15A6610B791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6" name="object 8">
                <a:extLst>
                  <a:ext uri="{FF2B5EF4-FFF2-40B4-BE49-F238E27FC236}">
                    <a16:creationId xmlns:a16="http://schemas.microsoft.com/office/drawing/2014/main" id="{A750BD82-D21D-314D-B446-7DE1FF30C20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9">
                <a:extLst>
                  <a:ext uri="{FF2B5EF4-FFF2-40B4-BE49-F238E27FC236}">
                    <a16:creationId xmlns:a16="http://schemas.microsoft.com/office/drawing/2014/main" id="{F5D153F5-1F95-684E-B648-CCE082636F0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9" y="257154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260464E0-F4B7-1348-9374-A8A7A9C44AAC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6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  <p:sp>
        <p:nvSpPr>
          <p:cNvPr id="29" name="Picture Placeholder 13">
            <a:extLst>
              <a:ext uri="{FF2B5EF4-FFF2-40B4-BE49-F238E27FC236}">
                <a16:creationId xmlns:a16="http://schemas.microsoft.com/office/drawing/2014/main" id="{9F81D930-E83D-8346-AA81-543A074BDF9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65097" y="3910017"/>
            <a:ext cx="972000" cy="972000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9312233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Object 15" hidden="1">
            <a:extLst>
              <a:ext uri="{FF2B5EF4-FFF2-40B4-BE49-F238E27FC236}">
                <a16:creationId xmlns:a16="http://schemas.microsoft.com/office/drawing/2014/main" id="{0BB37B36-169D-4D95-BF7C-8D9937E4691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191" y="1191"/>
          <a:ext cx="1191" cy="119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49" imgH="349" progId="TCLayout.ActiveDocument.1">
                  <p:embed/>
                </p:oleObj>
              </mc:Choice>
              <mc:Fallback>
                <p:oleObj name="think-cell Slide" r:id="rId4" imgW="349" imgH="349" progId="TCLayout.ActiveDocument.1">
                  <p:embed/>
                  <p:pic>
                    <p:nvPicPr>
                      <p:cNvPr id="16" name="Object 15" hidden="1">
                        <a:extLst>
                          <a:ext uri="{FF2B5EF4-FFF2-40B4-BE49-F238E27FC236}">
                            <a16:creationId xmlns:a16="http://schemas.microsoft.com/office/drawing/2014/main" id="{0BB37B36-169D-4D95-BF7C-8D9937E4691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91" y="1191"/>
                        <a:ext cx="1191" cy="1191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" name="Picture 16" descr="Background pattern&#10;&#10;Description automatically generated">
            <a:extLst>
              <a:ext uri="{FF2B5EF4-FFF2-40B4-BE49-F238E27FC236}">
                <a16:creationId xmlns:a16="http://schemas.microsoft.com/office/drawing/2014/main" id="{103D1303-BC7C-4301-9263-40BF914C149E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" y="0"/>
            <a:ext cx="9143999" cy="5143500"/>
          </a:xfrm>
          <a:custGeom>
            <a:avLst/>
            <a:gdLst>
              <a:gd name="connsiteX0" fmla="*/ 0 w 12191999"/>
              <a:gd name="connsiteY0" fmla="*/ 0 h 6858000"/>
              <a:gd name="connsiteX1" fmla="*/ 12191999 w 12191999"/>
              <a:gd name="connsiteY1" fmla="*/ 0 h 6858000"/>
              <a:gd name="connsiteX2" fmla="*/ 12191999 w 12191999"/>
              <a:gd name="connsiteY2" fmla="*/ 6858000 h 6858000"/>
              <a:gd name="connsiteX3" fmla="*/ 0 w 1219199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1999" h="6858000">
                <a:moveTo>
                  <a:pt x="0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15" name="Rectangle 14" hidden="1">
            <a:extLst>
              <a:ext uri="{FF2B5EF4-FFF2-40B4-BE49-F238E27FC236}">
                <a16:creationId xmlns:a16="http://schemas.microsoft.com/office/drawing/2014/main" id="{2FA9152A-B470-4F71-95D8-F18D6D88D469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19063" cy="119063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ru-RU" sz="3000" b="1" i="0" baseline="0" dirty="0">
              <a:latin typeface="SB Sans Display" panose="020B0503040504020204" pitchFamily="34" charset="0"/>
              <a:ea typeface="+mj-ea"/>
              <a:cs typeface="+mj-cs"/>
              <a:sym typeface="SB Sans Display" panose="020B0503040504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65EA781-1970-4682-8252-7BED00853FE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2054421" y="2494829"/>
            <a:ext cx="4878900" cy="1011046"/>
          </a:xfrm>
        </p:spPr>
        <p:txBody>
          <a:bodyPr vert="horz" lIns="0" tIns="0" rIns="0" bIns="0" anchor="t"/>
          <a:lstStyle>
            <a:lvl1pPr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 sz="3600">
                <a:solidFill>
                  <a:schemeClr val="bg1"/>
                </a:solidFill>
              </a:defRPr>
            </a:lvl1pPr>
          </a:lstStyle>
          <a:p>
            <a:r>
              <a:rPr lang="ru-RU" dirty="0"/>
              <a:t>Название</a:t>
            </a:r>
            <a:br>
              <a:rPr lang="en-US" dirty="0"/>
            </a:br>
            <a:r>
              <a:rPr lang="ru-RU" dirty="0"/>
              <a:t>презентации</a:t>
            </a:r>
            <a:endParaRPr lang="en-US" dirty="0"/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668D82E2-4960-45D7-8EE1-D58D2E698B30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054421" y="1773432"/>
            <a:ext cx="1207825" cy="332399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C0611600-81B7-4A63-9E0E-9EDC9727F1D5}"/>
              </a:ext>
            </a:extLst>
          </p:cNvPr>
          <p:cNvSpPr txBox="1"/>
          <p:nvPr userDrawn="1"/>
        </p:nvSpPr>
        <p:spPr>
          <a:xfrm>
            <a:off x="3652620" y="1858839"/>
            <a:ext cx="1136530" cy="161583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sz="1050" dirty="0">
                <a:solidFill>
                  <a:schemeClr val="bg1"/>
                </a:solidFill>
                <a:latin typeface="+mj-lt"/>
              </a:rPr>
              <a:t>SBER AIR Institute</a:t>
            </a:r>
            <a:endParaRPr lang="ru-RU" sz="1050" dirty="0">
              <a:solidFill>
                <a:schemeClr val="bg1"/>
              </a:solidFill>
              <a:latin typeface="+mj-lt"/>
            </a:endParaRP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7122EAAA-0A01-40FA-8737-00875AB29C9A}"/>
              </a:ext>
            </a:extLst>
          </p:cNvPr>
          <p:cNvCxnSpPr/>
          <p:nvPr userDrawn="1"/>
        </p:nvCxnSpPr>
        <p:spPr>
          <a:xfrm>
            <a:off x="3457433" y="1773432"/>
            <a:ext cx="0" cy="332399"/>
          </a:xfrm>
          <a:prstGeom prst="line">
            <a:avLst/>
          </a:prstGeom>
          <a:ln w="63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1463939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object 3">
            <a:extLst>
              <a:ext uri="{FF2B5EF4-FFF2-40B4-BE49-F238E27FC236}">
                <a16:creationId xmlns:a16="http://schemas.microsoft.com/office/drawing/2014/main" id="{FD9ED8D4-7B21-1E4D-9C51-EE294AB7F423}"/>
              </a:ext>
            </a:extLst>
          </p:cNvPr>
          <p:cNvSpPr/>
          <p:nvPr userDrawn="1"/>
        </p:nvSpPr>
        <p:spPr>
          <a:xfrm>
            <a:off x="257175" y="1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E7E50-D570-3F4C-8DB5-DA6AB9F3E17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257175"/>
            <a:ext cx="3339956" cy="66825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28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</a:t>
            </a:r>
            <a:r>
              <a:rPr lang="ru-RU" dirty="0"/>
              <a:t>                        </a:t>
            </a:r>
            <a:r>
              <a:rPr lang="en-US" dirty="0"/>
              <a:t>Surname</a:t>
            </a:r>
            <a:endParaRPr lang="x-none" dirty="0"/>
          </a:p>
        </p:txBody>
      </p:sp>
      <p:sp>
        <p:nvSpPr>
          <p:cNvPr id="32" name="object 16">
            <a:extLst>
              <a:ext uri="{FF2B5EF4-FFF2-40B4-BE49-F238E27FC236}">
                <a16:creationId xmlns:a16="http://schemas.microsoft.com/office/drawing/2014/main" id="{CFD3C1CD-7FE7-364E-8B67-DF0AF8730795}"/>
              </a:ext>
            </a:extLst>
          </p:cNvPr>
          <p:cNvSpPr txBox="1"/>
          <p:nvPr userDrawn="1"/>
        </p:nvSpPr>
        <p:spPr>
          <a:xfrm>
            <a:off x="4642373" y="3869391"/>
            <a:ext cx="2063274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dirty="0">
                <a:solidFill>
                  <a:schemeClr val="bg1"/>
                </a:solidFill>
                <a:latin typeface="Arial"/>
                <a:cs typeface="Arial"/>
              </a:rPr>
              <a:t>Social</a:t>
            </a:r>
            <a:r>
              <a:rPr lang="en-US" sz="900" b="1" dirty="0">
                <a:solidFill>
                  <a:schemeClr val="bg1"/>
                </a:solidFill>
                <a:latin typeface="Arial"/>
                <a:cs typeface="Arial"/>
              </a:rPr>
              <a:t> media</a:t>
            </a:r>
            <a:r>
              <a:rPr sz="900" b="1" spc="-45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accounts: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E6ECEE69-4D16-5040-B0D4-5F5610CB658E}"/>
              </a:ext>
            </a:extLst>
          </p:cNvPr>
          <p:cNvSpPr txBox="1"/>
          <p:nvPr userDrawn="1"/>
        </p:nvSpPr>
        <p:spPr>
          <a:xfrm>
            <a:off x="4654648" y="217506"/>
            <a:ext cx="541496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Contacts: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D2E760BF-8154-7249-8772-EFC83CA0EA3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654649" y="1182601"/>
            <a:ext cx="4230871" cy="60977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r>
              <a:rPr lang="ru-RU" dirty="0"/>
              <a:t> </a:t>
            </a: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endParaRPr lang="en-GB" dirty="0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7EA70050-120D-6A46-8A3B-B60381AAC5D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654650" y="2104490"/>
            <a:ext cx="4230871" cy="67305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</a:t>
            </a:r>
            <a:r>
              <a:rPr lang="ru-RU" spc="-3" dirty="0"/>
              <a:t> </a:t>
            </a:r>
            <a:r>
              <a:rPr lang="en-US" spc="-3" dirty="0" err="1"/>
              <a:t>ext</a:t>
            </a:r>
            <a:r>
              <a:rPr lang="ru-RU" spc="-3" dirty="0"/>
              <a:t>.</a:t>
            </a:r>
            <a:r>
              <a:rPr lang="en-US" spc="-3" dirty="0"/>
              <a:t> XXXX </a:t>
            </a:r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  </a:t>
            </a:r>
            <a:endParaRPr lang="x-none" dirty="0"/>
          </a:p>
        </p:txBody>
      </p:sp>
      <p:sp>
        <p:nvSpPr>
          <p:cNvPr id="36" name="Text Placeholder 2">
            <a:extLst>
              <a:ext uri="{FF2B5EF4-FFF2-40B4-BE49-F238E27FC236}">
                <a16:creationId xmlns:a16="http://schemas.microsoft.com/office/drawing/2014/main" id="{F50EE00F-DBFC-B44D-9CEA-79501EF252D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54649" y="3040599"/>
            <a:ext cx="4230871" cy="391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281"/>
              </a:spcBef>
              <a:buNone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 err="1"/>
              <a:t>yoursurname</a:t>
            </a:r>
            <a:r>
              <a:rPr lang="en-GB" dirty="0"/>
              <a:t>.</a:t>
            </a:r>
            <a:r>
              <a:rPr lang="en-GB" dirty="0" err="1"/>
              <a:t>skoltech.ru</a:t>
            </a:r>
            <a:endParaRPr lang="x-none" dirty="0"/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DC33BCE1-ECB4-A740-A00F-527C9F13F10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58482" y="1182602"/>
            <a:ext cx="3339957" cy="2235157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Occupation</a:t>
            </a:r>
            <a:endParaRPr lang="x-none" dirty="0"/>
          </a:p>
        </p:txBody>
      </p:sp>
      <p:sp>
        <p:nvSpPr>
          <p:cNvPr id="88" name="Text Placeholder 37">
            <a:extLst>
              <a:ext uri="{FF2B5EF4-FFF2-40B4-BE49-F238E27FC236}">
                <a16:creationId xmlns:a16="http://schemas.microsoft.com/office/drawing/2014/main" id="{B38220AA-3B09-034E-A35A-F22403F286C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642374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89" name="Text Placeholder 37">
            <a:extLst>
              <a:ext uri="{FF2B5EF4-FFF2-40B4-BE49-F238E27FC236}">
                <a16:creationId xmlns:a16="http://schemas.microsoft.com/office/drawing/2014/main" id="{8E6EAAA3-461F-CA43-B3D5-C91AFE12A32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42374" y="461608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Instagram</a:t>
            </a:r>
          </a:p>
        </p:txBody>
      </p:sp>
      <p:sp>
        <p:nvSpPr>
          <p:cNvPr id="90" name="Text Placeholder 37">
            <a:extLst>
              <a:ext uri="{FF2B5EF4-FFF2-40B4-BE49-F238E27FC236}">
                <a16:creationId xmlns:a16="http://schemas.microsoft.com/office/drawing/2014/main" id="{0C464EB5-9AC6-D44B-8CE4-2A96D8895F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42374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1" name="Text Placeholder 37">
            <a:extLst>
              <a:ext uri="{FF2B5EF4-FFF2-40B4-BE49-F238E27FC236}">
                <a16:creationId xmlns:a16="http://schemas.microsoft.com/office/drawing/2014/main" id="{353013FB-B5C0-844B-8111-32ECFC43AA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42374" y="421603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/>
              <a:t>Link</a:t>
            </a:r>
            <a:r>
              <a:rPr lang="en-US" dirty="0" err="1"/>
              <a:t>ed</a:t>
            </a:r>
            <a:r>
              <a:rPr lang="en-US" dirty="0"/>
              <a:t> I</a:t>
            </a:r>
            <a:r>
              <a:rPr lang="x-none"/>
              <a:t>n</a:t>
            </a:r>
            <a:endParaRPr lang="x-none" dirty="0"/>
          </a:p>
        </p:txBody>
      </p:sp>
      <p:sp>
        <p:nvSpPr>
          <p:cNvPr id="96" name="Text Placeholder 37">
            <a:extLst>
              <a:ext uri="{FF2B5EF4-FFF2-40B4-BE49-F238E27FC236}">
                <a16:creationId xmlns:a16="http://schemas.microsoft.com/office/drawing/2014/main" id="{C609F39D-6E4E-8D41-B970-776CA542A28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763942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7" name="Text Placeholder 37">
            <a:extLst>
              <a:ext uri="{FF2B5EF4-FFF2-40B4-BE49-F238E27FC236}">
                <a16:creationId xmlns:a16="http://schemas.microsoft.com/office/drawing/2014/main" id="{DA409B63-1835-0649-AFF3-218462304D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763942" y="461608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Vkontakte</a:t>
            </a:r>
          </a:p>
        </p:txBody>
      </p:sp>
      <p:sp>
        <p:nvSpPr>
          <p:cNvPr id="98" name="Text Placeholder 37">
            <a:extLst>
              <a:ext uri="{FF2B5EF4-FFF2-40B4-BE49-F238E27FC236}">
                <a16:creationId xmlns:a16="http://schemas.microsoft.com/office/drawing/2014/main" id="{5DDC1051-DCC3-3449-8795-52BA772CCF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763942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9" name="Text Placeholder 37">
            <a:extLst>
              <a:ext uri="{FF2B5EF4-FFF2-40B4-BE49-F238E27FC236}">
                <a16:creationId xmlns:a16="http://schemas.microsoft.com/office/drawing/2014/main" id="{0469EB78-5C3F-5544-A4BC-BC049A0837F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763942" y="421603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Clubhouse</a:t>
            </a:r>
          </a:p>
        </p:txBody>
      </p:sp>
      <p:sp>
        <p:nvSpPr>
          <p:cNvPr id="104" name="Text Placeholder 37">
            <a:extLst>
              <a:ext uri="{FF2B5EF4-FFF2-40B4-BE49-F238E27FC236}">
                <a16:creationId xmlns:a16="http://schemas.microsoft.com/office/drawing/2014/main" id="{BC7B722C-A620-BD46-8E6D-69ED1D537B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71224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5" name="Text Placeholder 37">
            <a:extLst>
              <a:ext uri="{FF2B5EF4-FFF2-40B4-BE49-F238E27FC236}">
                <a16:creationId xmlns:a16="http://schemas.microsoft.com/office/drawing/2014/main" id="{0E8E72C5-E50F-CC49-8539-205EA047A0E1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1224" y="461608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Facebook</a:t>
            </a:r>
          </a:p>
        </p:txBody>
      </p:sp>
      <p:sp>
        <p:nvSpPr>
          <p:cNvPr id="106" name="Text Placeholder 37">
            <a:extLst>
              <a:ext uri="{FF2B5EF4-FFF2-40B4-BE49-F238E27FC236}">
                <a16:creationId xmlns:a16="http://schemas.microsoft.com/office/drawing/2014/main" id="{D2A39871-D2AA-7049-B6CB-6D05C618999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71224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7" name="Text Placeholder 37">
            <a:extLst>
              <a:ext uri="{FF2B5EF4-FFF2-40B4-BE49-F238E27FC236}">
                <a16:creationId xmlns:a16="http://schemas.microsoft.com/office/drawing/2014/main" id="{E2218D15-2E70-4544-96F3-47651A5BB7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71224" y="421603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Tik Tok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4175904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+ phot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object 3">
            <a:extLst>
              <a:ext uri="{FF2B5EF4-FFF2-40B4-BE49-F238E27FC236}">
                <a16:creationId xmlns:a16="http://schemas.microsoft.com/office/drawing/2014/main" id="{FD9ED8D4-7B21-1E4D-9C51-EE294AB7F423}"/>
              </a:ext>
            </a:extLst>
          </p:cNvPr>
          <p:cNvSpPr/>
          <p:nvPr userDrawn="1"/>
        </p:nvSpPr>
        <p:spPr>
          <a:xfrm>
            <a:off x="257175" y="1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E7E50-D570-3F4C-8DB5-DA6AB9F3E17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257175"/>
            <a:ext cx="3339956" cy="66825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28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</a:t>
            </a:r>
            <a:r>
              <a:rPr lang="ru-RU" dirty="0"/>
              <a:t>                        </a:t>
            </a:r>
            <a:r>
              <a:rPr lang="en-US" dirty="0"/>
              <a:t>Surname</a:t>
            </a:r>
            <a:endParaRPr lang="x-none" dirty="0"/>
          </a:p>
        </p:txBody>
      </p:sp>
      <p:sp>
        <p:nvSpPr>
          <p:cNvPr id="32" name="object 16">
            <a:extLst>
              <a:ext uri="{FF2B5EF4-FFF2-40B4-BE49-F238E27FC236}">
                <a16:creationId xmlns:a16="http://schemas.microsoft.com/office/drawing/2014/main" id="{CFD3C1CD-7FE7-364E-8B67-DF0AF8730795}"/>
              </a:ext>
            </a:extLst>
          </p:cNvPr>
          <p:cNvSpPr txBox="1"/>
          <p:nvPr userDrawn="1"/>
        </p:nvSpPr>
        <p:spPr>
          <a:xfrm>
            <a:off x="4642374" y="3869391"/>
            <a:ext cx="2329927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dirty="0">
                <a:solidFill>
                  <a:schemeClr val="bg1"/>
                </a:solidFill>
                <a:latin typeface="Arial"/>
                <a:cs typeface="Arial"/>
              </a:rPr>
              <a:t>Social</a:t>
            </a:r>
            <a:r>
              <a:rPr lang="en-US" sz="900" b="1" dirty="0">
                <a:solidFill>
                  <a:schemeClr val="bg1"/>
                </a:solidFill>
                <a:latin typeface="Arial"/>
                <a:cs typeface="Arial"/>
              </a:rPr>
              <a:t> media </a:t>
            </a:r>
            <a:r>
              <a:rPr sz="900" b="1" spc="-45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accounts: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E6ECEE69-4D16-5040-B0D4-5F5610CB658E}"/>
              </a:ext>
            </a:extLst>
          </p:cNvPr>
          <p:cNvSpPr txBox="1"/>
          <p:nvPr userDrawn="1"/>
        </p:nvSpPr>
        <p:spPr>
          <a:xfrm>
            <a:off x="4654648" y="217506"/>
            <a:ext cx="541496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Contacts: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D2E760BF-8154-7249-8772-EFC83CA0EA3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654649" y="1182601"/>
            <a:ext cx="4230871" cy="60977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r>
              <a:rPr lang="ru-RU" dirty="0"/>
              <a:t> </a:t>
            </a: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endParaRPr lang="en-GB" dirty="0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7EA70050-120D-6A46-8A3B-B60381AAC5D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654650" y="2104490"/>
            <a:ext cx="4230871" cy="67305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</a:t>
            </a:r>
            <a:r>
              <a:rPr lang="ru-RU" spc="-3" dirty="0"/>
              <a:t> </a:t>
            </a:r>
            <a:r>
              <a:rPr lang="en-US" spc="-3" dirty="0" err="1"/>
              <a:t>ext</a:t>
            </a:r>
            <a:r>
              <a:rPr lang="ru-RU" spc="-3" dirty="0"/>
              <a:t>.</a:t>
            </a:r>
            <a:r>
              <a:rPr lang="en-US" spc="-3" dirty="0"/>
              <a:t> XXXX </a:t>
            </a:r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  </a:t>
            </a:r>
            <a:endParaRPr lang="x-none" dirty="0"/>
          </a:p>
        </p:txBody>
      </p:sp>
      <p:sp>
        <p:nvSpPr>
          <p:cNvPr id="36" name="Text Placeholder 2">
            <a:extLst>
              <a:ext uri="{FF2B5EF4-FFF2-40B4-BE49-F238E27FC236}">
                <a16:creationId xmlns:a16="http://schemas.microsoft.com/office/drawing/2014/main" id="{F50EE00F-DBFC-B44D-9CEA-79501EF252D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54649" y="3040599"/>
            <a:ext cx="4230871" cy="391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281"/>
              </a:spcBef>
              <a:buNone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 err="1"/>
              <a:t>yoursurname</a:t>
            </a:r>
            <a:r>
              <a:rPr lang="en-GB" dirty="0"/>
              <a:t>.</a:t>
            </a:r>
            <a:r>
              <a:rPr lang="en-GB" dirty="0" err="1"/>
              <a:t>skoltech.ru</a:t>
            </a:r>
            <a:endParaRPr lang="x-none" dirty="0"/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DC33BCE1-ECB4-A740-A00F-527C9F13F10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58482" y="1182602"/>
            <a:ext cx="3339957" cy="2235157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Occupation</a:t>
            </a:r>
            <a:endParaRPr lang="x-none" dirty="0"/>
          </a:p>
        </p:txBody>
      </p:sp>
      <p:sp>
        <p:nvSpPr>
          <p:cNvPr id="88" name="Text Placeholder 37">
            <a:extLst>
              <a:ext uri="{FF2B5EF4-FFF2-40B4-BE49-F238E27FC236}">
                <a16:creationId xmlns:a16="http://schemas.microsoft.com/office/drawing/2014/main" id="{B38220AA-3B09-034E-A35A-F22403F286C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642374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89" name="Text Placeholder 37">
            <a:extLst>
              <a:ext uri="{FF2B5EF4-FFF2-40B4-BE49-F238E27FC236}">
                <a16:creationId xmlns:a16="http://schemas.microsoft.com/office/drawing/2014/main" id="{8E6EAAA3-461F-CA43-B3D5-C91AFE12A32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42374" y="461608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Instagram</a:t>
            </a:r>
          </a:p>
        </p:txBody>
      </p:sp>
      <p:sp>
        <p:nvSpPr>
          <p:cNvPr id="90" name="Text Placeholder 37">
            <a:extLst>
              <a:ext uri="{FF2B5EF4-FFF2-40B4-BE49-F238E27FC236}">
                <a16:creationId xmlns:a16="http://schemas.microsoft.com/office/drawing/2014/main" id="{0C464EB5-9AC6-D44B-8CE4-2A96D8895F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42374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1" name="Text Placeholder 37">
            <a:extLst>
              <a:ext uri="{FF2B5EF4-FFF2-40B4-BE49-F238E27FC236}">
                <a16:creationId xmlns:a16="http://schemas.microsoft.com/office/drawing/2014/main" id="{353013FB-B5C0-844B-8111-32ECFC43AA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42374" y="421603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/>
              <a:t>Link</a:t>
            </a:r>
            <a:r>
              <a:rPr lang="en-US" dirty="0" err="1"/>
              <a:t>ed</a:t>
            </a:r>
            <a:r>
              <a:rPr lang="en-US" dirty="0"/>
              <a:t> I</a:t>
            </a:r>
            <a:r>
              <a:rPr lang="x-none"/>
              <a:t>n</a:t>
            </a:r>
            <a:endParaRPr lang="x-none" dirty="0"/>
          </a:p>
        </p:txBody>
      </p:sp>
      <p:sp>
        <p:nvSpPr>
          <p:cNvPr id="96" name="Text Placeholder 37">
            <a:extLst>
              <a:ext uri="{FF2B5EF4-FFF2-40B4-BE49-F238E27FC236}">
                <a16:creationId xmlns:a16="http://schemas.microsoft.com/office/drawing/2014/main" id="{C609F39D-6E4E-8D41-B970-776CA542A28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763942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7" name="Text Placeholder 37">
            <a:extLst>
              <a:ext uri="{FF2B5EF4-FFF2-40B4-BE49-F238E27FC236}">
                <a16:creationId xmlns:a16="http://schemas.microsoft.com/office/drawing/2014/main" id="{DA409B63-1835-0649-AFF3-218462304D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763942" y="461608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Vkontakte</a:t>
            </a:r>
          </a:p>
        </p:txBody>
      </p:sp>
      <p:sp>
        <p:nvSpPr>
          <p:cNvPr id="98" name="Text Placeholder 37">
            <a:extLst>
              <a:ext uri="{FF2B5EF4-FFF2-40B4-BE49-F238E27FC236}">
                <a16:creationId xmlns:a16="http://schemas.microsoft.com/office/drawing/2014/main" id="{5DDC1051-DCC3-3449-8795-52BA772CCF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763942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9" name="Text Placeholder 37">
            <a:extLst>
              <a:ext uri="{FF2B5EF4-FFF2-40B4-BE49-F238E27FC236}">
                <a16:creationId xmlns:a16="http://schemas.microsoft.com/office/drawing/2014/main" id="{0469EB78-5C3F-5544-A4BC-BC049A0837F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763942" y="421603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Clubhouse</a:t>
            </a:r>
          </a:p>
        </p:txBody>
      </p:sp>
      <p:sp>
        <p:nvSpPr>
          <p:cNvPr id="104" name="Text Placeholder 37">
            <a:extLst>
              <a:ext uri="{FF2B5EF4-FFF2-40B4-BE49-F238E27FC236}">
                <a16:creationId xmlns:a16="http://schemas.microsoft.com/office/drawing/2014/main" id="{BC7B722C-A620-BD46-8E6D-69ED1D537B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71224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5" name="Text Placeholder 37">
            <a:extLst>
              <a:ext uri="{FF2B5EF4-FFF2-40B4-BE49-F238E27FC236}">
                <a16:creationId xmlns:a16="http://schemas.microsoft.com/office/drawing/2014/main" id="{0E8E72C5-E50F-CC49-8539-205EA047A0E1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1224" y="461608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Facebook</a:t>
            </a:r>
          </a:p>
        </p:txBody>
      </p:sp>
      <p:sp>
        <p:nvSpPr>
          <p:cNvPr id="106" name="Text Placeholder 37">
            <a:extLst>
              <a:ext uri="{FF2B5EF4-FFF2-40B4-BE49-F238E27FC236}">
                <a16:creationId xmlns:a16="http://schemas.microsoft.com/office/drawing/2014/main" id="{D2A39871-D2AA-7049-B6CB-6D05C618999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71224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7" name="Text Placeholder 37">
            <a:extLst>
              <a:ext uri="{FF2B5EF4-FFF2-40B4-BE49-F238E27FC236}">
                <a16:creationId xmlns:a16="http://schemas.microsoft.com/office/drawing/2014/main" id="{E2218D15-2E70-4544-96F3-47651A5BB7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71224" y="4216034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Tik Tok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3" name="Picture Placeholder 13">
            <a:extLst>
              <a:ext uri="{FF2B5EF4-FFF2-40B4-BE49-F238E27FC236}">
                <a16:creationId xmlns:a16="http://schemas.microsoft.com/office/drawing/2014/main" id="{6CC16D56-1017-D34A-A5E2-13EDA4AB91F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7175" y="3910017"/>
            <a:ext cx="972000" cy="972000"/>
          </a:xfrm>
          <a:prstGeom prst="rect">
            <a:avLst/>
          </a:prstGeom>
        </p:spPr>
        <p:txBody>
          <a:bodyPr/>
          <a:lstStyle>
            <a:lvl1pPr marL="128581" marR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1" marR="0" lvl="0" indent="-128581" algn="l" defTabSz="514325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98127522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85">
            <a:extLst>
              <a:ext uri="{FF2B5EF4-FFF2-40B4-BE49-F238E27FC236}">
                <a16:creationId xmlns:a16="http://schemas.microsoft.com/office/drawing/2014/main" id="{DE911068-E56E-A842-BF45-ED5944E6D838}"/>
              </a:ext>
            </a:extLst>
          </p:cNvPr>
          <p:cNvSpPr/>
          <p:nvPr userDrawn="1"/>
        </p:nvSpPr>
        <p:spPr>
          <a:xfrm>
            <a:off x="251331" y="4375096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87" name="Text Placeholder 2">
            <a:extLst>
              <a:ext uri="{FF2B5EF4-FFF2-40B4-BE49-F238E27FC236}">
                <a16:creationId xmlns:a16="http://schemas.microsoft.com/office/drawing/2014/main" id="{63A99DC2-8ECD-FB48-A4C0-643CBA74BB0F}"/>
              </a:ext>
            </a:extLst>
          </p:cNvPr>
          <p:cNvSpPr>
            <a:spLocks noGrp="1"/>
          </p:cNvSpPr>
          <p:nvPr>
            <p:ph type="body" sz="quarter" idx="105" hasCustomPrompt="1"/>
          </p:nvPr>
        </p:nvSpPr>
        <p:spPr>
          <a:xfrm>
            <a:off x="259721" y="4383765"/>
            <a:ext cx="151550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136D4D45-7182-A248-BD36-EEB5942006B2}"/>
              </a:ext>
            </a:extLst>
          </p:cNvPr>
          <p:cNvCxnSpPr>
            <a:cxnSpLocks/>
          </p:cNvCxnSpPr>
          <p:nvPr userDrawn="1"/>
        </p:nvCxnSpPr>
        <p:spPr>
          <a:xfrm>
            <a:off x="1933683" y="1194289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C8FAED32-8912-AB40-A7A2-1B09DBFBFADE}"/>
              </a:ext>
            </a:extLst>
          </p:cNvPr>
          <p:cNvCxnSpPr>
            <a:cxnSpLocks/>
          </p:cNvCxnSpPr>
          <p:nvPr userDrawn="1"/>
        </p:nvCxnSpPr>
        <p:spPr>
          <a:xfrm>
            <a:off x="251330" y="1194289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E726114-8299-5640-B996-F394AAA57A5E}"/>
              </a:ext>
            </a:extLst>
          </p:cNvPr>
          <p:cNvCxnSpPr>
            <a:cxnSpLocks/>
          </p:cNvCxnSpPr>
          <p:nvPr userDrawn="1"/>
        </p:nvCxnSpPr>
        <p:spPr>
          <a:xfrm>
            <a:off x="3616036" y="1194289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49AF930A-9EA2-6B4D-A1CF-70DE64E8EDE6}"/>
              </a:ext>
            </a:extLst>
          </p:cNvPr>
          <p:cNvCxnSpPr>
            <a:cxnSpLocks/>
          </p:cNvCxnSpPr>
          <p:nvPr userDrawn="1"/>
        </p:nvCxnSpPr>
        <p:spPr>
          <a:xfrm>
            <a:off x="5298389" y="1194289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61" name="Rectangle 160">
            <a:extLst>
              <a:ext uri="{FF2B5EF4-FFF2-40B4-BE49-F238E27FC236}">
                <a16:creationId xmlns:a16="http://schemas.microsoft.com/office/drawing/2014/main" id="{493D9F7A-9D9D-FE47-81BC-7DCDBE9E7186}"/>
              </a:ext>
            </a:extLst>
          </p:cNvPr>
          <p:cNvSpPr/>
          <p:nvPr userDrawn="1"/>
        </p:nvSpPr>
        <p:spPr>
          <a:xfrm>
            <a:off x="251331" y="3868942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A1B82527-BC0A-B34C-A06C-0DE0946F0764}"/>
              </a:ext>
            </a:extLst>
          </p:cNvPr>
          <p:cNvSpPr/>
          <p:nvPr userDrawn="1"/>
        </p:nvSpPr>
        <p:spPr>
          <a:xfrm>
            <a:off x="251331" y="3354118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65528BB9-03F8-5F4D-97BA-BC3208E87497}"/>
              </a:ext>
            </a:extLst>
          </p:cNvPr>
          <p:cNvSpPr/>
          <p:nvPr userDrawn="1"/>
        </p:nvSpPr>
        <p:spPr>
          <a:xfrm>
            <a:off x="251331" y="2839294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89116CE-FF35-0242-964F-C13235899BB1}"/>
              </a:ext>
            </a:extLst>
          </p:cNvPr>
          <p:cNvSpPr/>
          <p:nvPr userDrawn="1"/>
        </p:nvSpPr>
        <p:spPr>
          <a:xfrm>
            <a:off x="251331" y="2314750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32" name="Text Placeholder 2">
            <a:extLst>
              <a:ext uri="{FF2B5EF4-FFF2-40B4-BE49-F238E27FC236}">
                <a16:creationId xmlns:a16="http://schemas.microsoft.com/office/drawing/2014/main" id="{1D4A12EA-99FA-A140-82BB-469017AD7A3D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6892251" y="2314749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3" name="Text Placeholder 2">
            <a:extLst>
              <a:ext uri="{FF2B5EF4-FFF2-40B4-BE49-F238E27FC236}">
                <a16:creationId xmlns:a16="http://schemas.microsoft.com/office/drawing/2014/main" id="{33E35010-AA0A-004F-90AC-973D146A4CFA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6892251" y="2839293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4" name="Text Placeholder 2">
            <a:extLst>
              <a:ext uri="{FF2B5EF4-FFF2-40B4-BE49-F238E27FC236}">
                <a16:creationId xmlns:a16="http://schemas.microsoft.com/office/drawing/2014/main" id="{D7B5E2EB-567B-AF4A-AF9B-DC902C29F5AA}"/>
              </a:ext>
            </a:extLst>
          </p:cNvPr>
          <p:cNvSpPr>
            <a:spLocks noGrp="1"/>
          </p:cNvSpPr>
          <p:nvPr userDrawn="1">
            <p:ph type="body" sz="quarter" idx="86" hasCustomPrompt="1"/>
          </p:nvPr>
        </p:nvSpPr>
        <p:spPr>
          <a:xfrm>
            <a:off x="6892251" y="3354117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5" name="Text Placeholder 2">
            <a:extLst>
              <a:ext uri="{FF2B5EF4-FFF2-40B4-BE49-F238E27FC236}">
                <a16:creationId xmlns:a16="http://schemas.microsoft.com/office/drawing/2014/main" id="{80E980CB-FAB6-8048-A982-6D2692AB67DD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6892251" y="3868941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CC7415B-D254-C24A-8372-B785FF8394E1}"/>
              </a:ext>
            </a:extLst>
          </p:cNvPr>
          <p:cNvSpPr txBox="1"/>
          <p:nvPr userDrawn="1"/>
        </p:nvSpPr>
        <p:spPr>
          <a:xfrm>
            <a:off x="6822283" y="4200525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  <p:sp>
        <p:nvSpPr>
          <p:cNvPr id="141" name="Text Placeholder 2">
            <a:extLst>
              <a:ext uri="{FF2B5EF4-FFF2-40B4-BE49-F238E27FC236}">
                <a16:creationId xmlns:a16="http://schemas.microsoft.com/office/drawing/2014/main" id="{EC7181EF-54A7-A343-9BBF-42658DF4C6D9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259721" y="2323418"/>
            <a:ext cx="481086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49" name="Text Placeholder 2">
            <a:extLst>
              <a:ext uri="{FF2B5EF4-FFF2-40B4-BE49-F238E27FC236}">
                <a16:creationId xmlns:a16="http://schemas.microsoft.com/office/drawing/2014/main" id="{C6C117BA-73C8-1043-88E5-78C093638EE0}"/>
              </a:ext>
            </a:extLst>
          </p:cNvPr>
          <p:cNvSpPr>
            <a:spLocks noGrp="1"/>
          </p:cNvSpPr>
          <p:nvPr userDrawn="1">
            <p:ph type="body" sz="quarter" idx="91" hasCustomPrompt="1"/>
          </p:nvPr>
        </p:nvSpPr>
        <p:spPr>
          <a:xfrm>
            <a:off x="259721" y="2839293"/>
            <a:ext cx="4183692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53" name="Text Placeholder 2">
            <a:extLst>
              <a:ext uri="{FF2B5EF4-FFF2-40B4-BE49-F238E27FC236}">
                <a16:creationId xmlns:a16="http://schemas.microsoft.com/office/drawing/2014/main" id="{19399F21-0D24-0942-8D72-3AFB854FC746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259722" y="3354117"/>
            <a:ext cx="3356314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55" name="Text Placeholder 2">
            <a:extLst>
              <a:ext uri="{FF2B5EF4-FFF2-40B4-BE49-F238E27FC236}">
                <a16:creationId xmlns:a16="http://schemas.microsoft.com/office/drawing/2014/main" id="{7516407E-760F-AA48-9A71-B0DF6ACCFE11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259722" y="3868941"/>
            <a:ext cx="2959966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76" name="Text Placeholder 2">
            <a:extLst>
              <a:ext uri="{FF2B5EF4-FFF2-40B4-BE49-F238E27FC236}">
                <a16:creationId xmlns:a16="http://schemas.microsoft.com/office/drawing/2014/main" id="{9413C7E0-F1DB-F24C-9D8A-E808E2C3D576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251330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01. Headline</a:t>
            </a:r>
          </a:p>
        </p:txBody>
      </p:sp>
      <p:sp>
        <p:nvSpPr>
          <p:cNvPr id="177" name="Text Placeholder 2">
            <a:extLst>
              <a:ext uri="{FF2B5EF4-FFF2-40B4-BE49-F238E27FC236}">
                <a16:creationId xmlns:a16="http://schemas.microsoft.com/office/drawing/2014/main" id="{9B63B4FF-B58D-2440-BFCF-BCCF9319CCE1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1933684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02. Headline</a:t>
            </a:r>
          </a:p>
        </p:txBody>
      </p:sp>
      <p:sp>
        <p:nvSpPr>
          <p:cNvPr id="178" name="Text Placeholder 2">
            <a:extLst>
              <a:ext uri="{FF2B5EF4-FFF2-40B4-BE49-F238E27FC236}">
                <a16:creationId xmlns:a16="http://schemas.microsoft.com/office/drawing/2014/main" id="{AA202E5D-C33A-8B41-AAF0-ED9CCDC96948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3616037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03. Headline</a:t>
            </a:r>
          </a:p>
        </p:txBody>
      </p:sp>
      <p:sp>
        <p:nvSpPr>
          <p:cNvPr id="179" name="Text Placeholder 2">
            <a:extLst>
              <a:ext uri="{FF2B5EF4-FFF2-40B4-BE49-F238E27FC236}">
                <a16:creationId xmlns:a16="http://schemas.microsoft.com/office/drawing/2014/main" id="{93FE3156-DD7E-6147-A7A9-0C295C9172D1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5298389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04. Headline</a:t>
            </a:r>
          </a:p>
        </p:txBody>
      </p:sp>
      <p:sp>
        <p:nvSpPr>
          <p:cNvPr id="193" name="object 3">
            <a:extLst>
              <a:ext uri="{FF2B5EF4-FFF2-40B4-BE49-F238E27FC236}">
                <a16:creationId xmlns:a16="http://schemas.microsoft.com/office/drawing/2014/main" id="{5C1C2B0D-3643-D249-8C4E-CF816208785E}"/>
              </a:ext>
            </a:extLst>
          </p:cNvPr>
          <p:cNvSpPr txBox="1"/>
          <p:nvPr userDrawn="1"/>
        </p:nvSpPr>
        <p:spPr>
          <a:xfrm>
            <a:off x="249523" y="4793818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" name="Text Placeholder 2">
            <a:extLst>
              <a:ext uri="{FF2B5EF4-FFF2-40B4-BE49-F238E27FC236}">
                <a16:creationId xmlns:a16="http://schemas.microsoft.com/office/drawing/2014/main" id="{4A15A26B-CC39-F84C-BF64-0913AC7FF86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2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8478ED8E-DB3D-0C43-9CC2-01E3AC60980A}"/>
              </a:ext>
            </a:extLst>
          </p:cNvPr>
          <p:cNvSpPr/>
          <p:nvPr userDrawn="1"/>
        </p:nvSpPr>
        <p:spPr>
          <a:xfrm>
            <a:off x="251331" y="1809646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85" name="Text Placeholder 2">
            <a:extLst>
              <a:ext uri="{FF2B5EF4-FFF2-40B4-BE49-F238E27FC236}">
                <a16:creationId xmlns:a16="http://schemas.microsoft.com/office/drawing/2014/main" id="{08C5C3E3-01E8-D543-A140-C5CC511C6D17}"/>
              </a:ext>
            </a:extLst>
          </p:cNvPr>
          <p:cNvSpPr>
            <a:spLocks noGrp="1"/>
          </p:cNvSpPr>
          <p:nvPr>
            <p:ph type="body" sz="quarter" idx="104" hasCustomPrompt="1"/>
          </p:nvPr>
        </p:nvSpPr>
        <p:spPr>
          <a:xfrm>
            <a:off x="259721" y="1809647"/>
            <a:ext cx="481086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37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88" name="Text Placeholder 2">
            <a:extLst>
              <a:ext uri="{FF2B5EF4-FFF2-40B4-BE49-F238E27FC236}">
                <a16:creationId xmlns:a16="http://schemas.microsoft.com/office/drawing/2014/main" id="{8F428C6C-5835-A64C-A565-70C3C5214AB2}"/>
              </a:ext>
            </a:extLst>
          </p:cNvPr>
          <p:cNvSpPr>
            <a:spLocks noGrp="1"/>
          </p:cNvSpPr>
          <p:nvPr>
            <p:ph type="body" sz="quarter" idx="106" hasCustomPrompt="1"/>
          </p:nvPr>
        </p:nvSpPr>
        <p:spPr>
          <a:xfrm>
            <a:off x="6892251" y="1809647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9" name="Text Placeholder 2">
            <a:extLst>
              <a:ext uri="{FF2B5EF4-FFF2-40B4-BE49-F238E27FC236}">
                <a16:creationId xmlns:a16="http://schemas.microsoft.com/office/drawing/2014/main" id="{712667E7-6B4A-C14C-9CC7-C915888F130D}"/>
              </a:ext>
            </a:extLst>
          </p:cNvPr>
          <p:cNvSpPr>
            <a:spLocks noGrp="1"/>
          </p:cNvSpPr>
          <p:nvPr>
            <p:ph type="body" sz="quarter" idx="107" hasCustomPrompt="1"/>
          </p:nvPr>
        </p:nvSpPr>
        <p:spPr>
          <a:xfrm>
            <a:off x="6892251" y="4383765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37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32" name="Text Placeholder 3">
            <a:extLst>
              <a:ext uri="{FF2B5EF4-FFF2-40B4-BE49-F238E27FC236}">
                <a16:creationId xmlns:a16="http://schemas.microsoft.com/office/drawing/2014/main" id="{5DE9AD8C-D341-B446-BA4A-245434ABD61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9" y="4776318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4705932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al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6" name="object 4">
            <a:extLst>
              <a:ext uri="{FF2B5EF4-FFF2-40B4-BE49-F238E27FC236}">
                <a16:creationId xmlns:a16="http://schemas.microsoft.com/office/drawing/2014/main" id="{BF6E0182-5EBF-6D4C-BF71-B5F06C7891F0}"/>
              </a:ext>
            </a:extLst>
          </p:cNvPr>
          <p:cNvSpPr/>
          <p:nvPr userDrawn="1"/>
        </p:nvSpPr>
        <p:spPr>
          <a:xfrm>
            <a:off x="6665099" y="257154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25" name="object 17">
            <a:extLst>
              <a:ext uri="{FF2B5EF4-FFF2-40B4-BE49-F238E27FC236}">
                <a16:creationId xmlns:a16="http://schemas.microsoft.com/office/drawing/2014/main" id="{2F666374-8F3A-1740-AC7A-C07E795378F3}"/>
              </a:ext>
            </a:extLst>
          </p:cNvPr>
          <p:cNvSpPr txBox="1"/>
          <p:nvPr userDrawn="1"/>
        </p:nvSpPr>
        <p:spPr>
          <a:xfrm>
            <a:off x="172127" y="1545729"/>
            <a:ext cx="6814709" cy="41548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lang="en-US" sz="26999" b="1" spc="-3" dirty="0">
                <a:solidFill>
                  <a:schemeClr val="bg1"/>
                </a:solidFill>
                <a:latin typeface="Arial"/>
                <a:cs typeface="Arial"/>
              </a:rPr>
              <a:t>Thx</a:t>
            </a:r>
            <a:endParaRPr sz="26999" dirty="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27541201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A07AA7-F39B-904A-BC75-FCBB383A7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580" y="378031"/>
            <a:ext cx="8151770" cy="78128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 sz="2400" b="1" i="0">
                <a:solidFill>
                  <a:srgbClr val="4872F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94037180-581A-3C40-BE45-768724BE8AE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6517" y="1409620"/>
            <a:ext cx="2171975" cy="3117056"/>
          </a:xfrm>
          <a:prstGeom prst="rect">
            <a:avLst/>
          </a:prstGeom>
        </p:spPr>
        <p:txBody>
          <a:bodyPr/>
          <a:lstStyle>
            <a:lvl1pPr marL="11906" indent="-11906"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</a:t>
            </a:r>
            <a:endParaRPr lang="en-R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5505979-63B6-5745-9C05-34EDE9C84AC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>
          <a:xfrm>
            <a:off x="363580" y="4799025"/>
            <a:ext cx="8016383" cy="273844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97078CD-49D2-3C4E-85CF-4A2895BB5DC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8515349" y="4799025"/>
            <a:ext cx="546101" cy="273844"/>
          </a:xfrm>
          <a:prstGeom prst="rect">
            <a:avLst/>
          </a:prstGeom>
        </p:spPr>
        <p:txBody>
          <a:bodyPr/>
          <a:lstStyle/>
          <a:p>
            <a:fld id="{86B9C5C9-860D-A248-8A59-A976BD8EEA31}" type="slidenum">
              <a:rPr lang="en-RU" smtClean="0"/>
              <a:pPr/>
              <a:t>‹#›</a:t>
            </a:fld>
            <a:endParaRPr lang="en-RU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05573749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EE348D-4495-FC40-B5B0-2AB219F9B3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580" y="388582"/>
            <a:ext cx="8151770" cy="781288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lang="en-RU" sz="2400" b="1" dirty="0"/>
            </a:lvl1pPr>
          </a:lstStyle>
          <a:p>
            <a:pPr lvl="0"/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83880E8C-4021-DE41-A653-92B64AA7948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63348" y="1431608"/>
            <a:ext cx="4046480" cy="3055152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Char char="⏤"/>
              <a:tabLst/>
              <a:defRPr sz="1500" b="0" i="0">
                <a:latin typeface="Raleway" pitchFamily="2" charset="77"/>
              </a:defRPr>
            </a:lvl1pPr>
          </a:lstStyle>
          <a:p>
            <a:pPr lvl="0"/>
            <a:r>
              <a:rPr lang="en-GB" dirty="0"/>
              <a:t> </a:t>
            </a:r>
            <a:r>
              <a:rPr lang="ru-RU" dirty="0"/>
              <a:t>Текст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158166422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98BA4713-C3CF-8748-ABEF-8597521E23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745" y="388749"/>
            <a:ext cx="8141054" cy="78128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lang="en-RU" sz="2400" b="1" i="0" kern="1200" dirty="0">
                <a:solidFill>
                  <a:srgbClr val="4872F0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Заголовок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EEDDBC8B-3B38-6B40-B2E5-4C7B3DA55BF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0810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695DDE34-0B29-BD40-8E65-F803AC635DC4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18285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07DE0664-5D26-3048-8FFA-4E40206B1B5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86476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40CF5C1-DC08-C447-9CFF-ED79D9112E6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77369" y="3291405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1</a:t>
            </a:r>
            <a:endParaRPr lang="en-GB" dirty="0"/>
          </a:p>
        </p:txBody>
      </p:sp>
      <p:sp>
        <p:nvSpPr>
          <p:cNvPr id="19" name="Text Placeholder 17">
            <a:extLst>
              <a:ext uri="{FF2B5EF4-FFF2-40B4-BE49-F238E27FC236}">
                <a16:creationId xmlns:a16="http://schemas.microsoft.com/office/drawing/2014/main" id="{88341765-AEB0-424D-9C35-3FE480A0EB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8285" y="3288405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2 </a:t>
            </a:r>
            <a:endParaRPr lang="en-GB" dirty="0"/>
          </a:p>
        </p:txBody>
      </p:sp>
      <p:sp>
        <p:nvSpPr>
          <p:cNvPr id="20" name="Text Placeholder 17">
            <a:extLst>
              <a:ext uri="{FF2B5EF4-FFF2-40B4-BE49-F238E27FC236}">
                <a16:creationId xmlns:a16="http://schemas.microsoft.com/office/drawing/2014/main" id="{B8ED627E-1D0A-C04B-A9F5-533EF6A21B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86476" y="3291405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57691945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oup 34">
            <a:extLst>
              <a:ext uri="{FF2B5EF4-FFF2-40B4-BE49-F238E27FC236}">
                <a16:creationId xmlns:a16="http://schemas.microsoft.com/office/drawing/2014/main" id="{35EC327D-52F5-D44F-A481-54B37D70DF46}"/>
              </a:ext>
            </a:extLst>
          </p:cNvPr>
          <p:cNvGrpSpPr/>
          <p:nvPr userDrawn="1"/>
        </p:nvGrpSpPr>
        <p:grpSpPr>
          <a:xfrm>
            <a:off x="0" y="0"/>
            <a:ext cx="9144000" cy="5143500"/>
            <a:chOff x="0" y="0"/>
            <a:chExt cx="16256000" cy="9144000"/>
          </a:xfrm>
        </p:grpSpPr>
        <p:sp>
          <p:nvSpPr>
            <p:cNvPr id="38" name="object 2">
              <a:extLst>
                <a:ext uri="{FF2B5EF4-FFF2-40B4-BE49-F238E27FC236}">
                  <a16:creationId xmlns:a16="http://schemas.microsoft.com/office/drawing/2014/main" id="{5DDABA16-3FD9-CF47-A3CD-C81AE3DB14B2}"/>
                </a:ext>
              </a:extLst>
            </p:cNvPr>
            <p:cNvSpPr/>
            <p:nvPr/>
          </p:nvSpPr>
          <p:spPr>
            <a:xfrm>
              <a:off x="0" y="8686800"/>
              <a:ext cx="16256000" cy="457200"/>
            </a:xfrm>
            <a:custGeom>
              <a:avLst/>
              <a:gdLst/>
              <a:ahLst/>
              <a:cxnLst/>
              <a:rect l="l" t="t" r="r" b="b"/>
              <a:pathLst>
                <a:path w="16256000" h="457200">
                  <a:moveTo>
                    <a:pt x="16256000" y="457200"/>
                  </a:moveTo>
                  <a:lnTo>
                    <a:pt x="0" y="457200"/>
                  </a:lnTo>
                  <a:lnTo>
                    <a:pt x="0" y="0"/>
                  </a:lnTo>
                  <a:lnTo>
                    <a:pt x="16256000" y="0"/>
                  </a:lnTo>
                  <a:lnTo>
                    <a:pt x="16256000" y="457200"/>
                  </a:lnTo>
                  <a:close/>
                </a:path>
              </a:pathLst>
            </a:custGeom>
            <a:ln w="127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DA5FF823-2557-AE44-8816-CD1945EA3340}"/>
                </a:ext>
              </a:extLst>
            </p:cNvPr>
            <p:cNvGrpSpPr/>
            <p:nvPr/>
          </p:nvGrpSpPr>
          <p:grpSpPr>
            <a:xfrm>
              <a:off x="0" y="0"/>
              <a:ext cx="16256000" cy="9144000"/>
              <a:chOff x="0" y="0"/>
              <a:chExt cx="16256000" cy="9144000"/>
            </a:xfrm>
          </p:grpSpPr>
          <p:sp>
            <p:nvSpPr>
              <p:cNvPr id="40" name="object 3">
                <a:extLst>
                  <a:ext uri="{FF2B5EF4-FFF2-40B4-BE49-F238E27FC236}">
                    <a16:creationId xmlns:a16="http://schemas.microsoft.com/office/drawing/2014/main" id="{2942332C-119C-9C4F-B6FC-6FA027C95223}"/>
                  </a:ext>
                </a:extLst>
              </p:cNvPr>
              <p:cNvSpPr/>
              <p:nvPr/>
            </p:nvSpPr>
            <p:spPr>
              <a:xfrm>
                <a:off x="0" y="694944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199"/>
                    </a:moveTo>
                    <a:lnTo>
                      <a:pt x="0" y="457199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199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4">
                <a:extLst>
                  <a:ext uri="{FF2B5EF4-FFF2-40B4-BE49-F238E27FC236}">
                    <a16:creationId xmlns:a16="http://schemas.microsoft.com/office/drawing/2014/main" id="{6C1D6C1A-CD65-E944-BAB7-53871C729C44}"/>
                  </a:ext>
                </a:extLst>
              </p:cNvPr>
              <p:cNvSpPr/>
              <p:nvPr/>
            </p:nvSpPr>
            <p:spPr>
              <a:xfrm>
                <a:off x="0" y="5212079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5">
                <a:extLst>
                  <a:ext uri="{FF2B5EF4-FFF2-40B4-BE49-F238E27FC236}">
                    <a16:creationId xmlns:a16="http://schemas.microsoft.com/office/drawing/2014/main" id="{FEB1BF7F-E544-3646-B0D9-94D54BC9FFD0}"/>
                  </a:ext>
                </a:extLst>
              </p:cNvPr>
              <p:cNvSpPr/>
              <p:nvPr/>
            </p:nvSpPr>
            <p:spPr>
              <a:xfrm>
                <a:off x="0" y="347472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B1BC8298-13FB-E64A-9275-B55FD8CC4605}"/>
                  </a:ext>
                </a:extLst>
              </p:cNvPr>
              <p:cNvSpPr/>
              <p:nvPr/>
            </p:nvSpPr>
            <p:spPr>
              <a:xfrm>
                <a:off x="0" y="173736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72434DF5-F36E-154D-A0D2-533EB1E7CA9E}"/>
                  </a:ext>
                </a:extLst>
              </p:cNvPr>
              <p:cNvSpPr/>
              <p:nvPr/>
            </p:nvSpPr>
            <p:spPr>
              <a:xfrm>
                <a:off x="0" y="0"/>
                <a:ext cx="16256000" cy="91440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91440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  <a:path w="16256000" h="9144000">
                    <a:moveTo>
                      <a:pt x="15798800" y="0"/>
                    </a:moveTo>
                    <a:lnTo>
                      <a:pt x="16256000" y="0"/>
                    </a:lnTo>
                    <a:lnTo>
                      <a:pt x="16256000" y="9144000"/>
                    </a:lnTo>
                    <a:lnTo>
                      <a:pt x="15798800" y="9144000"/>
                    </a:lnTo>
                    <a:lnTo>
                      <a:pt x="15798800" y="0"/>
                    </a:lnTo>
                    <a:close/>
                  </a:path>
                  <a:path w="16256000" h="9144000">
                    <a:moveTo>
                      <a:pt x="0" y="0"/>
                    </a:moveTo>
                    <a:lnTo>
                      <a:pt x="457200" y="0"/>
                    </a:lnTo>
                    <a:lnTo>
                      <a:pt x="457200" y="9144000"/>
                    </a:lnTo>
                    <a:lnTo>
                      <a:pt x="0" y="9144000"/>
                    </a:lnTo>
                    <a:lnTo>
                      <a:pt x="0" y="0"/>
                    </a:lnTo>
                    <a:close/>
                  </a:path>
                  <a:path w="16256000" h="9144000">
                    <a:moveTo>
                      <a:pt x="3949700" y="0"/>
                    </a:moveTo>
                    <a:lnTo>
                      <a:pt x="4406900" y="0"/>
                    </a:lnTo>
                    <a:lnTo>
                      <a:pt x="4406900" y="9144000"/>
                    </a:lnTo>
                    <a:lnTo>
                      <a:pt x="3949700" y="9144000"/>
                    </a:lnTo>
                    <a:lnTo>
                      <a:pt x="3949700" y="0"/>
                    </a:lnTo>
                    <a:close/>
                  </a:path>
                  <a:path w="16256000" h="9144000">
                    <a:moveTo>
                      <a:pt x="7899400" y="0"/>
                    </a:moveTo>
                    <a:lnTo>
                      <a:pt x="8356600" y="0"/>
                    </a:lnTo>
                    <a:lnTo>
                      <a:pt x="8356600" y="9144000"/>
                    </a:lnTo>
                    <a:lnTo>
                      <a:pt x="7899400" y="9144000"/>
                    </a:lnTo>
                    <a:lnTo>
                      <a:pt x="7899400" y="0"/>
                    </a:lnTo>
                    <a:close/>
                  </a:path>
                  <a:path w="16256000" h="9144000">
                    <a:moveTo>
                      <a:pt x="11849100" y="0"/>
                    </a:moveTo>
                    <a:lnTo>
                      <a:pt x="12306300" y="0"/>
                    </a:lnTo>
                    <a:lnTo>
                      <a:pt x="12306300" y="9144000"/>
                    </a:lnTo>
                    <a:lnTo>
                      <a:pt x="11849100" y="9144000"/>
                    </a:lnTo>
                    <a:lnTo>
                      <a:pt x="11849100" y="0"/>
                    </a:lnTo>
                    <a:close/>
                  </a:path>
                  <a:path w="16256000" h="9144000">
                    <a:moveTo>
                      <a:pt x="9874250" y="0"/>
                    </a:moveTo>
                    <a:lnTo>
                      <a:pt x="10331450" y="0"/>
                    </a:lnTo>
                    <a:lnTo>
                      <a:pt x="10331450" y="9144000"/>
                    </a:lnTo>
                    <a:lnTo>
                      <a:pt x="9874250" y="9144000"/>
                    </a:lnTo>
                    <a:lnTo>
                      <a:pt x="9874250" y="0"/>
                    </a:lnTo>
                    <a:close/>
                  </a:path>
                  <a:path w="16256000" h="9144000">
                    <a:moveTo>
                      <a:pt x="5924550" y="0"/>
                    </a:moveTo>
                    <a:lnTo>
                      <a:pt x="6381750" y="0"/>
                    </a:lnTo>
                    <a:lnTo>
                      <a:pt x="6381750" y="9144000"/>
                    </a:lnTo>
                    <a:lnTo>
                      <a:pt x="5924550" y="9144000"/>
                    </a:lnTo>
                    <a:lnTo>
                      <a:pt x="5924550" y="0"/>
                    </a:lnTo>
                    <a:close/>
                  </a:path>
                  <a:path w="16256000" h="9144000">
                    <a:moveTo>
                      <a:pt x="1974850" y="0"/>
                    </a:moveTo>
                    <a:lnTo>
                      <a:pt x="2432050" y="0"/>
                    </a:lnTo>
                    <a:lnTo>
                      <a:pt x="2432050" y="9144000"/>
                    </a:lnTo>
                    <a:lnTo>
                      <a:pt x="1974850" y="9144000"/>
                    </a:lnTo>
                    <a:lnTo>
                      <a:pt x="1974850" y="0"/>
                    </a:lnTo>
                    <a:close/>
                  </a:path>
                  <a:path w="16256000" h="9144000">
                    <a:moveTo>
                      <a:pt x="13823950" y="0"/>
                    </a:moveTo>
                    <a:lnTo>
                      <a:pt x="14281150" y="0"/>
                    </a:lnTo>
                    <a:lnTo>
                      <a:pt x="14281150" y="9144000"/>
                    </a:lnTo>
                    <a:lnTo>
                      <a:pt x="13823950" y="9144000"/>
                    </a:lnTo>
                    <a:lnTo>
                      <a:pt x="13823950" y="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8670156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12/1/23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38805492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3894" y="98823"/>
            <a:ext cx="8082683" cy="529828"/>
          </a:xfrm>
        </p:spPr>
        <p:txBody>
          <a:bodyPr/>
          <a:lstStyle>
            <a:lvl1pPr>
              <a:defRPr sz="2200">
                <a:latin typeface="Century Gothic" panose="020B0502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8815972" y="4874089"/>
            <a:ext cx="382621" cy="342900"/>
          </a:xfrm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>
              <a:defRPr sz="1000">
                <a:solidFill>
                  <a:srgbClr val="68676C"/>
                </a:solidFill>
                <a:latin typeface="Century Gothic" panose="020B0502020202020204" pitchFamily="34" charset="0"/>
              </a:defRPr>
            </a:lvl1pPr>
          </a:lstStyle>
          <a:p>
            <a:pPr algn="ctr">
              <a:defRPr/>
            </a:pPr>
            <a:fld id="{E72CDBCD-DC01-4FAC-8FDF-C9CFE58E3371}" type="slidenum">
              <a:rPr lang="sv-SE" smtClean="0"/>
              <a:pPr algn="ctr">
                <a:defRPr/>
              </a:pPr>
              <a:t>‹#›</a:t>
            </a:fld>
            <a:endParaRPr lang="sv-SE" dirty="0"/>
          </a:p>
        </p:txBody>
      </p:sp>
      <p:sp>
        <p:nvSpPr>
          <p:cNvPr id="6" name="Line 8"/>
          <p:cNvSpPr>
            <a:spLocks noChangeShapeType="1"/>
          </p:cNvSpPr>
          <p:nvPr userDrawn="1"/>
        </p:nvSpPr>
        <p:spPr bwMode="auto">
          <a:xfrm>
            <a:off x="484909" y="628649"/>
            <a:ext cx="8077200" cy="0"/>
          </a:xfrm>
          <a:prstGeom prst="line">
            <a:avLst/>
          </a:prstGeom>
          <a:noFill/>
          <a:ln w="25400">
            <a:solidFill>
              <a:srgbClr val="68676C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378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950">
              <a:solidFill>
                <a:srgbClr val="000000"/>
              </a:solidFill>
              <a:latin typeface="Times" charset="0"/>
              <a:ea typeface="ＭＳ Ｐゴシック" charset="0"/>
            </a:endParaRPr>
          </a:p>
        </p:txBody>
      </p:sp>
      <p:pic>
        <p:nvPicPr>
          <p:cNvPr id="7" name="Picture 2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21125" y="197428"/>
            <a:ext cx="991024" cy="1663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4625219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597826"/>
            <a:ext cx="7772400" cy="1102519"/>
          </a:xfrm>
        </p:spPr>
        <p:txBody>
          <a:bodyPr/>
          <a:lstStyle>
            <a:lvl1pPr algn="ctr">
              <a:defRPr>
                <a:solidFill>
                  <a:schemeClr val="accent4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306783" y="2914650"/>
            <a:ext cx="6151419" cy="1314450"/>
          </a:xfrm>
        </p:spPr>
        <p:txBody>
          <a:bodyPr/>
          <a:lstStyle>
            <a:lvl1pPr marL="0" indent="0" algn="ctr">
              <a:buNone/>
              <a:defRPr/>
            </a:lvl1pPr>
            <a:lvl2pPr marL="371475" indent="0" algn="ctr">
              <a:buNone/>
              <a:defRPr/>
            </a:lvl2pPr>
            <a:lvl3pPr marL="742950" indent="0" algn="ctr">
              <a:buNone/>
              <a:defRPr/>
            </a:lvl3pPr>
            <a:lvl4pPr marL="1114425" indent="0" algn="ctr">
              <a:buNone/>
              <a:defRPr/>
            </a:lvl4pPr>
            <a:lvl5pPr marL="1485900" indent="0" algn="ctr">
              <a:buNone/>
              <a:defRPr/>
            </a:lvl5pPr>
            <a:lvl6pPr marL="1857375" indent="0" algn="ctr">
              <a:buNone/>
              <a:defRPr/>
            </a:lvl6pPr>
            <a:lvl7pPr marL="2228850" indent="0" algn="ctr">
              <a:buNone/>
              <a:defRPr/>
            </a:lvl7pPr>
            <a:lvl8pPr marL="2600325" indent="0" algn="ctr">
              <a:buNone/>
              <a:defRPr/>
            </a:lvl8pPr>
            <a:lvl9pPr marL="2971800" indent="0" algn="ctr">
              <a:buNone/>
              <a:defRPr/>
            </a:lvl9pPr>
          </a:lstStyle>
          <a:p>
            <a:r>
              <a:rPr lang="ru-RU" dirty="0"/>
              <a:t>Образец подзаголовка</a:t>
            </a:r>
            <a:endParaRPr lang="en-US" dirty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sldNum" sz="quarter" idx="10"/>
          </p:nvPr>
        </p:nvSpPr>
        <p:spPr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>
              <a:defRPr/>
            </a:lvl1pPr>
          </a:lstStyle>
          <a:p>
            <a:pPr algn="ctr">
              <a:defRPr/>
            </a:pPr>
            <a:fld id="{E72CDBCD-DC01-4FAC-8FDF-C9CFE58E3371}" type="slidenum">
              <a:rPr lang="sv-SE" smtClean="0">
                <a:solidFill>
                  <a:srgbClr val="000000"/>
                </a:solidFill>
              </a:rPr>
              <a:pPr algn="ctr">
                <a:defRPr/>
              </a:pPr>
              <a:t>‹#›</a:t>
            </a:fld>
            <a:endParaRPr lang="sv-SE" dirty="0">
              <a:solidFill>
                <a:srgbClr val="000000"/>
              </a:solidFill>
            </a:endParaRPr>
          </a:p>
        </p:txBody>
      </p:sp>
      <p:sp>
        <p:nvSpPr>
          <p:cNvPr id="9" name="Rectangle 2"/>
          <p:cNvSpPr>
            <a:spLocks noChangeArrowheads="1"/>
          </p:cNvSpPr>
          <p:nvPr userDrawn="1"/>
        </p:nvSpPr>
        <p:spPr bwMode="auto">
          <a:xfrm>
            <a:off x="-76200" y="0"/>
            <a:ext cx="381000" cy="4686300"/>
          </a:xfrm>
          <a:prstGeom prst="rect">
            <a:avLst/>
          </a:prstGeom>
          <a:solidFill>
            <a:srgbClr val="8E9B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sz="1950">
              <a:solidFill>
                <a:srgbClr val="000000"/>
              </a:solidFill>
              <a:latin typeface="Times" charset="0"/>
              <a:ea typeface="MS PGothic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53258506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8D2BF5AF-33A4-4A0E-B7B8-F33D584A421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191" y="1191"/>
          <a:ext cx="1191" cy="119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49" imgH="349" progId="TCLayout.ActiveDocument.1">
                  <p:embed/>
                </p:oleObj>
              </mc:Choice>
              <mc:Fallback>
                <p:oleObj name="think-cell Slide" r:id="rId4" imgW="349" imgH="349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8D2BF5AF-33A4-4A0E-B7B8-F33D584A421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91" y="1191"/>
                        <a:ext cx="1191" cy="1191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 hidden="1">
            <a:extLst>
              <a:ext uri="{FF2B5EF4-FFF2-40B4-BE49-F238E27FC236}">
                <a16:creationId xmlns:a16="http://schemas.microsoft.com/office/drawing/2014/main" id="{25615208-1C0B-4704-906E-4FFA6150EF50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19063" cy="119063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ru-RU" sz="2400" b="1" i="0" baseline="0" dirty="0">
              <a:latin typeface="SB Sans Display" panose="020B0503040504020204" pitchFamily="34" charset="0"/>
              <a:ea typeface="+mj-ea"/>
              <a:cs typeface="+mj-cs"/>
              <a:sym typeface="SB Sans Display" panose="020B0503040504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EF38AA-1650-4B2B-A25C-90CE8FC90C7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ru-RU" dirty="0"/>
              <a:t>Заголовок слайда</a:t>
            </a:r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1EA63FC-90CF-4A76-B33E-23F0F60DF1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3F96AD-3371-46CD-95D9-B62AA7B240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BF12D9-FEC3-4EA4-A6E9-E19D26A7ECB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3159823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1336D16-7E4B-487E-BE28-25F09527DCE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58E49F8A-3C53-4ECA-A347-0381508E365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892" indent="0" algn="ctr">
              <a:buNone/>
              <a:defRPr sz="1500"/>
            </a:lvl2pPr>
            <a:lvl3pPr marL="685783" indent="0" algn="ctr">
              <a:buNone/>
              <a:defRPr sz="1350"/>
            </a:lvl3pPr>
            <a:lvl4pPr marL="1028675" indent="0" algn="ctr">
              <a:buNone/>
              <a:defRPr sz="1200"/>
            </a:lvl4pPr>
            <a:lvl5pPr marL="1371566" indent="0" algn="ctr">
              <a:buNone/>
              <a:defRPr sz="1200"/>
            </a:lvl5pPr>
            <a:lvl6pPr marL="1714457" indent="0" algn="ctr">
              <a:buNone/>
              <a:defRPr sz="1200"/>
            </a:lvl6pPr>
            <a:lvl7pPr marL="2057348" indent="0" algn="ctr">
              <a:buNone/>
              <a:defRPr sz="1200"/>
            </a:lvl7pPr>
            <a:lvl8pPr marL="2400240" indent="0" algn="ctr">
              <a:buNone/>
              <a:defRPr sz="1200"/>
            </a:lvl8pPr>
            <a:lvl9pPr marL="2743132" indent="0" algn="ctr">
              <a:buNone/>
              <a:defRPr sz="12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7C14AECB-54F1-46C8-887D-8288D8E979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CEC25F-DDB4-4D37-A09B-C794497411BA}" type="datetimeFigureOut">
              <a:rPr lang="ru-RU" smtClean="0"/>
              <a:t>01.12.2023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5815A00E-9ACB-4320-A3E6-D970631D03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C3DB3D72-43D6-44AF-AFB1-534E206C1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A7B2F5-8BD8-4963-96AC-0FF2D6C020D0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74601086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1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7" name="Holder 2">
            <a:extLst>
              <a:ext uri="{FF2B5EF4-FFF2-40B4-BE49-F238E27FC236}">
                <a16:creationId xmlns:a16="http://schemas.microsoft.com/office/drawing/2014/main" id="{2CF630D3-63ED-F145-993C-17666C29B3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234440"/>
            <a:ext cx="6412101" cy="318039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A292CF16-4A72-104B-95CD-EB49AB8DEFD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1" name="Text Placeholder 26">
            <a:extLst>
              <a:ext uri="{FF2B5EF4-FFF2-40B4-BE49-F238E27FC236}">
                <a16:creationId xmlns:a16="http://schemas.microsoft.com/office/drawing/2014/main" id="{01CE9F83-F091-BE4C-A2BA-207AE0CF9A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00A4A12-B10F-7A4F-99EF-3786B938BD5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F267B23-054B-7E49-865F-26E4930DB32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D8792C30-10CF-3542-8E2E-76DD262EF54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93D692DC-3464-FF41-9A27-0C4EC2F68D6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0EBF56D4-162A-6B46-9F52-C3870A39C54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92143ADF-ABB1-114E-9085-BD95B729BCC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A319B4C5-009B-B540-B50C-C83B2A58EEF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12D34D4B-B6DA-CD48-AEE9-0D02E253B2F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6D9DAE3E-A62A-D440-91FB-E7DA2A1D30A7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F004A49D-F2C1-BE43-8C24-F96F01B9173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D87828F-0DBA-CC4F-B193-A5D897511A9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B476F5E9-B703-BF4E-924B-F78E815825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53581580-AFA5-7648-B0FC-8B467078CC4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F0940A10-31C9-F947-826B-5B8D756DBE1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2EDE5C10-F6EE-2B4F-8573-BB148B50D8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BDCA57FB-67F9-E346-B991-F3A7270607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151CA055-2F76-9146-973F-8CB425DDCFC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D0D1F2B0-A237-F249-84AA-D5075C206F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63B73EBB-369E-4448-B9DE-16AAF54BBF4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22308689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1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rgbClr val="6488F3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7" name="Holder 2">
            <a:extLst>
              <a:ext uri="{FF2B5EF4-FFF2-40B4-BE49-F238E27FC236}">
                <a16:creationId xmlns:a16="http://schemas.microsoft.com/office/drawing/2014/main" id="{2CF630D3-63ED-F145-993C-17666C29B3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234440"/>
            <a:ext cx="6412101" cy="318039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rgbClr val="FFFFFF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A292CF16-4A72-104B-95CD-EB49AB8DEFD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1" name="Text Placeholder 26">
            <a:extLst>
              <a:ext uri="{FF2B5EF4-FFF2-40B4-BE49-F238E27FC236}">
                <a16:creationId xmlns:a16="http://schemas.microsoft.com/office/drawing/2014/main" id="{01CE9F83-F091-BE4C-A2BA-207AE0CF9A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00A4A12-B10F-7A4F-99EF-3786B938BD5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F267B23-054B-7E49-865F-26E4930DB32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D8792C30-10CF-3542-8E2E-76DD262EF54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93D692DC-3464-FF41-9A27-0C4EC2F68D6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0EBF56D4-162A-6B46-9F52-C3870A39C54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92143ADF-ABB1-114E-9085-BD95B729BCC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A319B4C5-009B-B540-B50C-C83B2A58EEF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12D34D4B-B6DA-CD48-AEE9-0D02E253B2F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6D9DAE3E-A62A-D440-91FB-E7DA2A1D30A7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F004A49D-F2C1-BE43-8C24-F96F01B9173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D87828F-0DBA-CC4F-B193-A5D897511A9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B476F5E9-B703-BF4E-924B-F78E815825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53581580-AFA5-7648-B0FC-8B467078CC4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F0940A10-31C9-F947-826B-5B8D756DBE1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2EDE5C10-F6EE-2B4F-8573-BB148B50D8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BDCA57FB-67F9-E346-B991-F3A7270607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151CA055-2F76-9146-973F-8CB425DDCFC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D0D1F2B0-A237-F249-84AA-D5075C206F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63B73EBB-369E-4448-B9DE-16AAF54BBF4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86706225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2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181D9D9-3CA9-2A4A-BBF5-1900C176D1B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E5C6500C-94F0-0447-9F2A-7600EC13315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67AA59D9-36F9-6A47-A27F-9B6827597DA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5FA8C881-66F3-B94B-96D0-82B95CE1EABF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7AB42155-D878-1F45-9339-5CFF67FF9D6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54C00CCE-455D-9A4D-951E-F5D5BD1B3E4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86AEAAD3-1158-E849-9F6C-601F4C256B6B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D52175FA-F8D6-CE48-9682-A3448E0A3C7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D89EBBE9-8655-5141-8936-1F9C936A6B7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166FC73D-2C58-AC49-8828-8D5AABCAD80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8BC7A51-DF65-8E40-BA83-6AD5A4135412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E7AB98DD-3261-A548-834F-4AAE451EC6AA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155A7CCF-1FD9-1A45-866B-29A22678655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2752187E-4233-2648-A177-16B9B9FAE658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FDA3372D-DCD5-B345-B93C-826294C3CA6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EFF43647-3057-1242-B146-14833E018232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95B28872-090C-6446-B3C6-589347ACA36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8DF16C9D-5134-E441-8181-871D094B1E81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1F88BCC6-6A68-BB4D-B6A7-BC0480E6196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Holder 2">
            <a:extLst>
              <a:ext uri="{FF2B5EF4-FFF2-40B4-BE49-F238E27FC236}">
                <a16:creationId xmlns:a16="http://schemas.microsoft.com/office/drawing/2014/main" id="{C4CE4BF0-BA42-8D4F-8CBF-9D21C0CD7FF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268793"/>
            <a:ext cx="6412101" cy="3974595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54" name="Text Placeholder 26">
            <a:extLst>
              <a:ext uri="{FF2B5EF4-FFF2-40B4-BE49-F238E27FC236}">
                <a16:creationId xmlns:a16="http://schemas.microsoft.com/office/drawing/2014/main" id="{E99F7CCF-4A4C-8F43-A5F6-85BD194490A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7222" y="268792"/>
            <a:ext cx="1631442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55" name="Text Placeholder 26">
            <a:extLst>
              <a:ext uri="{FF2B5EF4-FFF2-40B4-BE49-F238E27FC236}">
                <a16:creationId xmlns:a16="http://schemas.microsoft.com/office/drawing/2014/main" id="{DC0F3137-B9BA-4545-B295-AD03D058D93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27221" y="768793"/>
            <a:ext cx="1630051" cy="10001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582776207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1+partners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4">
            <a:extLst>
              <a:ext uri="{FF2B5EF4-FFF2-40B4-BE49-F238E27FC236}">
                <a16:creationId xmlns:a16="http://schemas.microsoft.com/office/drawing/2014/main" id="{A9B2EAA2-CA80-5041-9A1E-997D27AD5F2C}"/>
              </a:ext>
            </a:extLst>
          </p:cNvPr>
          <p:cNvSpPr/>
          <p:nvPr userDrawn="1"/>
        </p:nvSpPr>
        <p:spPr>
          <a:xfrm>
            <a:off x="-1" y="4178541"/>
            <a:ext cx="9144000" cy="977265"/>
          </a:xfrm>
          <a:custGeom>
            <a:avLst/>
            <a:gdLst/>
            <a:ahLst/>
            <a:cxnLst/>
            <a:rect l="l" t="t" r="r" b="b"/>
            <a:pathLst>
              <a:path w="16256000" h="1737359">
                <a:moveTo>
                  <a:pt x="16256000" y="0"/>
                </a:moveTo>
                <a:lnTo>
                  <a:pt x="0" y="0"/>
                </a:lnTo>
                <a:lnTo>
                  <a:pt x="0" y="1737359"/>
                </a:lnTo>
                <a:lnTo>
                  <a:pt x="16256000" y="1737359"/>
                </a:lnTo>
                <a:lnTo>
                  <a:pt x="162560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E6DF9CB4-D929-1D49-911F-80325E1705B2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Logo</a:t>
            </a:r>
          </a:p>
        </p:txBody>
      </p:sp>
      <p:sp>
        <p:nvSpPr>
          <p:cNvPr id="27" name="Holder 2">
            <a:extLst>
              <a:ext uri="{FF2B5EF4-FFF2-40B4-BE49-F238E27FC236}">
                <a16:creationId xmlns:a16="http://schemas.microsoft.com/office/drawing/2014/main" id="{12FF4024-A38D-FF42-AC71-37D6A96F9E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067235"/>
            <a:ext cx="6412101" cy="257696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28" name="Text Placeholder 26">
            <a:extLst>
              <a:ext uri="{FF2B5EF4-FFF2-40B4-BE49-F238E27FC236}">
                <a16:creationId xmlns:a16="http://schemas.microsoft.com/office/drawing/2014/main" id="{22E4F4D7-929B-5B49-881A-8766FC047A9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9" name="Text Placeholder 26">
            <a:extLst>
              <a:ext uri="{FF2B5EF4-FFF2-40B4-BE49-F238E27FC236}">
                <a16:creationId xmlns:a16="http://schemas.microsoft.com/office/drawing/2014/main" id="{CF0D9DF3-34B5-504A-B064-26876A5D262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07F88A8-5960-4A45-B6F2-84A404DC8FE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73418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9E5F39DA-2080-1547-BBDB-62337C2F622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95609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6C308955-5E4A-AB40-8BD2-7E9CB3D47087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71780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2DDA2DAF-2407-9042-9047-2B2ADE3A085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33999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999110003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2+partners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4">
            <a:extLst>
              <a:ext uri="{FF2B5EF4-FFF2-40B4-BE49-F238E27FC236}">
                <a16:creationId xmlns:a16="http://schemas.microsoft.com/office/drawing/2014/main" id="{A9B2EAA2-CA80-5041-9A1E-997D27AD5F2C}"/>
              </a:ext>
            </a:extLst>
          </p:cNvPr>
          <p:cNvSpPr/>
          <p:nvPr userDrawn="1"/>
        </p:nvSpPr>
        <p:spPr>
          <a:xfrm>
            <a:off x="-1" y="4178541"/>
            <a:ext cx="9144000" cy="977265"/>
          </a:xfrm>
          <a:custGeom>
            <a:avLst/>
            <a:gdLst/>
            <a:ahLst/>
            <a:cxnLst/>
            <a:rect l="l" t="t" r="r" b="b"/>
            <a:pathLst>
              <a:path w="16256000" h="1737359">
                <a:moveTo>
                  <a:pt x="16256000" y="0"/>
                </a:moveTo>
                <a:lnTo>
                  <a:pt x="0" y="0"/>
                </a:lnTo>
                <a:lnTo>
                  <a:pt x="0" y="1737359"/>
                </a:lnTo>
                <a:lnTo>
                  <a:pt x="16256000" y="1737359"/>
                </a:lnTo>
                <a:lnTo>
                  <a:pt x="162560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E6DF9CB4-D929-1D49-911F-80325E1705B2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Logo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DB8F2B20-834A-4F4C-90C8-1A1C3FE2C81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28" name="object 2">
              <a:extLst>
                <a:ext uri="{FF2B5EF4-FFF2-40B4-BE49-F238E27FC236}">
                  <a16:creationId xmlns:a16="http://schemas.microsoft.com/office/drawing/2014/main" id="{89A0CE30-B29B-BC4C-843B-B038E14DA173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9" name="object 3">
              <a:extLst>
                <a:ext uri="{FF2B5EF4-FFF2-40B4-BE49-F238E27FC236}">
                  <a16:creationId xmlns:a16="http://schemas.microsoft.com/office/drawing/2014/main" id="{2319486A-2565-3B48-BCF9-A676E0D18127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0" name="object 4">
              <a:extLst>
                <a:ext uri="{FF2B5EF4-FFF2-40B4-BE49-F238E27FC236}">
                  <a16:creationId xmlns:a16="http://schemas.microsoft.com/office/drawing/2014/main" id="{2DBCF382-94B7-124B-A056-AAE0137DE8F6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1" name="object 5">
              <a:extLst>
                <a:ext uri="{FF2B5EF4-FFF2-40B4-BE49-F238E27FC236}">
                  <a16:creationId xmlns:a16="http://schemas.microsoft.com/office/drawing/2014/main" id="{7F816F45-5606-964A-A0AA-51FE0EF58841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2" name="object 6">
              <a:extLst>
                <a:ext uri="{FF2B5EF4-FFF2-40B4-BE49-F238E27FC236}">
                  <a16:creationId xmlns:a16="http://schemas.microsoft.com/office/drawing/2014/main" id="{7F5F83CF-6D82-2442-BC1F-8276F2521263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3" name="object 7">
              <a:extLst>
                <a:ext uri="{FF2B5EF4-FFF2-40B4-BE49-F238E27FC236}">
                  <a16:creationId xmlns:a16="http://schemas.microsoft.com/office/drawing/2014/main" id="{17342857-A78E-F442-9425-5AD104ABFF75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34" name="object 8">
              <a:extLst>
                <a:ext uri="{FF2B5EF4-FFF2-40B4-BE49-F238E27FC236}">
                  <a16:creationId xmlns:a16="http://schemas.microsoft.com/office/drawing/2014/main" id="{FEBCD6FF-3E7F-2543-A076-0D3275D904D2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5" name="object 9">
              <a:extLst>
                <a:ext uri="{FF2B5EF4-FFF2-40B4-BE49-F238E27FC236}">
                  <a16:creationId xmlns:a16="http://schemas.microsoft.com/office/drawing/2014/main" id="{0191830A-2AB4-D444-8138-E615D350861E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21" name="Holder 2">
            <a:extLst>
              <a:ext uri="{FF2B5EF4-FFF2-40B4-BE49-F238E27FC236}">
                <a16:creationId xmlns:a16="http://schemas.microsoft.com/office/drawing/2014/main" id="{6CDA4746-2656-2647-8066-76672A95177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268793"/>
            <a:ext cx="6412101" cy="3203070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22" name="Text Placeholder 26">
            <a:extLst>
              <a:ext uri="{FF2B5EF4-FFF2-40B4-BE49-F238E27FC236}">
                <a16:creationId xmlns:a16="http://schemas.microsoft.com/office/drawing/2014/main" id="{8F3655A8-B544-6F4A-93C8-8DAAE92B0A9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7222" y="268792"/>
            <a:ext cx="1631442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4" name="Text Placeholder 26">
            <a:extLst>
              <a:ext uri="{FF2B5EF4-FFF2-40B4-BE49-F238E27FC236}">
                <a16:creationId xmlns:a16="http://schemas.microsoft.com/office/drawing/2014/main" id="{DF8B18B3-329C-1F41-8E04-9079BCFAD8F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27221" y="768793"/>
            <a:ext cx="1630051" cy="10001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44AC8A3F-FE8D-3D48-9BE6-2CB9FCD0455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73418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F11006FF-BE2C-9443-AB00-4451EEEDB8F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95609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0E978D97-CA93-194D-B79F-499E3CB973C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71780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BB068BF1-5A4C-B74C-BB2D-27E456F860F9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33999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27907745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3">
            <a:extLst>
              <a:ext uri="{FF2B5EF4-FFF2-40B4-BE49-F238E27FC236}">
                <a16:creationId xmlns:a16="http://schemas.microsoft.com/office/drawing/2014/main" id="{F22F4E36-4CC8-CB41-B9EB-78A7248322B2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21F3F126-47A6-7446-A64E-12AD264A52E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1398869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01</a:t>
            </a:r>
            <a:endParaRPr lang="x-none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07637B5B-AFA7-624A-92F9-9B0A022C228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23" y="257175"/>
            <a:ext cx="6215077" cy="3643313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Here is the place for the chapter name (2-3 lines)</a:t>
            </a:r>
            <a:endParaRPr lang="x-none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B49864-10A1-7E42-AE22-D3489645FE9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B5BCF37A-BEF2-514F-B04B-BD7C806FF9A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9C048C29-9183-3441-964E-5748E15E479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502D8DD8-062A-DE44-AB8A-29D4210F622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98CC1D34-CBB6-F44A-B151-17B94345C3F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5C2B34E6-5A37-C547-B1D3-539D487D9E9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B5E72DA9-B829-C74E-9FDE-E98B05A4523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0BA7150E-6CE2-594F-80CC-6730CE2F5D8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6461755-528A-2243-B943-927BCA8940A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D151D8D1-3BC7-7E45-B981-3EAF57843BB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1B1C0F5-2747-AD43-B34A-EC7B1E6A8FE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28" name="object 2">
                <a:extLst>
                  <a:ext uri="{FF2B5EF4-FFF2-40B4-BE49-F238E27FC236}">
                    <a16:creationId xmlns:a16="http://schemas.microsoft.com/office/drawing/2014/main" id="{D24AB1A2-98B3-BF48-AE4A-6630948B311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3">
                <a:extLst>
                  <a:ext uri="{FF2B5EF4-FFF2-40B4-BE49-F238E27FC236}">
                    <a16:creationId xmlns:a16="http://schemas.microsoft.com/office/drawing/2014/main" id="{6A91B6C2-8484-F442-B061-EBADEA2B79B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4">
                <a:extLst>
                  <a:ext uri="{FF2B5EF4-FFF2-40B4-BE49-F238E27FC236}">
                    <a16:creationId xmlns:a16="http://schemas.microsoft.com/office/drawing/2014/main" id="{0E584CF4-1E99-9C4A-802F-88B615FF27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2" name="object 5">
                <a:extLst>
                  <a:ext uri="{FF2B5EF4-FFF2-40B4-BE49-F238E27FC236}">
                    <a16:creationId xmlns:a16="http://schemas.microsoft.com/office/drawing/2014/main" id="{3356B923-0488-D940-94F0-2A5D140694B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6">
                <a:extLst>
                  <a:ext uri="{FF2B5EF4-FFF2-40B4-BE49-F238E27FC236}">
                    <a16:creationId xmlns:a16="http://schemas.microsoft.com/office/drawing/2014/main" id="{458588F3-C982-9B44-B941-908D004EE2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7">
                <a:extLst>
                  <a:ext uri="{FF2B5EF4-FFF2-40B4-BE49-F238E27FC236}">
                    <a16:creationId xmlns:a16="http://schemas.microsoft.com/office/drawing/2014/main" id="{E8890788-03C5-7144-8883-65BDEAAF03F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5" name="object 8">
                <a:extLst>
                  <a:ext uri="{FF2B5EF4-FFF2-40B4-BE49-F238E27FC236}">
                    <a16:creationId xmlns:a16="http://schemas.microsoft.com/office/drawing/2014/main" id="{6545098D-6CD5-9B42-B69D-69980EFB25B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9">
                <a:extLst>
                  <a:ext uri="{FF2B5EF4-FFF2-40B4-BE49-F238E27FC236}">
                    <a16:creationId xmlns:a16="http://schemas.microsoft.com/office/drawing/2014/main" id="{9E082D63-23A0-7741-BB01-7C591E961F5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18182476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pter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3">
            <a:extLst>
              <a:ext uri="{FF2B5EF4-FFF2-40B4-BE49-F238E27FC236}">
                <a16:creationId xmlns:a16="http://schemas.microsoft.com/office/drawing/2014/main" id="{F22F4E36-4CC8-CB41-B9EB-78A7248322B2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rgbClr val="6488F3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21F3F126-47A6-7446-A64E-12AD264A52E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1398869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01</a:t>
            </a:r>
            <a:endParaRPr lang="x-none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07637B5B-AFA7-624A-92F9-9B0A022C228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23" y="257175"/>
            <a:ext cx="6215077" cy="3643313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Here is the place for the chapter name (2-3 lines)</a:t>
            </a:r>
            <a:endParaRPr lang="x-none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B49864-10A1-7E42-AE22-D3489645FE9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B5BCF37A-BEF2-514F-B04B-BD7C806FF9A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9C048C29-9183-3441-964E-5748E15E479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502D8DD8-062A-DE44-AB8A-29D4210F622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98CC1D34-CBB6-F44A-B151-17B94345C3F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5C2B34E6-5A37-C547-B1D3-539D487D9E9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B5E72DA9-B829-C74E-9FDE-E98B05A4523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0BA7150E-6CE2-594F-80CC-6730CE2F5D8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6461755-528A-2243-B943-927BCA8940A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D151D8D1-3BC7-7E45-B981-3EAF57843BB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1B1C0F5-2747-AD43-B34A-EC7B1E6A8FE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8" name="object 2">
                <a:extLst>
                  <a:ext uri="{FF2B5EF4-FFF2-40B4-BE49-F238E27FC236}">
                    <a16:creationId xmlns:a16="http://schemas.microsoft.com/office/drawing/2014/main" id="{D24AB1A2-98B3-BF48-AE4A-6630948B311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3">
                <a:extLst>
                  <a:ext uri="{FF2B5EF4-FFF2-40B4-BE49-F238E27FC236}">
                    <a16:creationId xmlns:a16="http://schemas.microsoft.com/office/drawing/2014/main" id="{6A91B6C2-8484-F442-B061-EBADEA2B79B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4">
                <a:extLst>
                  <a:ext uri="{FF2B5EF4-FFF2-40B4-BE49-F238E27FC236}">
                    <a16:creationId xmlns:a16="http://schemas.microsoft.com/office/drawing/2014/main" id="{0E584CF4-1E99-9C4A-802F-88B615FF27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2" name="object 5">
                <a:extLst>
                  <a:ext uri="{FF2B5EF4-FFF2-40B4-BE49-F238E27FC236}">
                    <a16:creationId xmlns:a16="http://schemas.microsoft.com/office/drawing/2014/main" id="{3356B923-0488-D940-94F0-2A5D140694B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6">
                <a:extLst>
                  <a:ext uri="{FF2B5EF4-FFF2-40B4-BE49-F238E27FC236}">
                    <a16:creationId xmlns:a16="http://schemas.microsoft.com/office/drawing/2014/main" id="{458588F3-C982-9B44-B941-908D004EE2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7">
                <a:extLst>
                  <a:ext uri="{FF2B5EF4-FFF2-40B4-BE49-F238E27FC236}">
                    <a16:creationId xmlns:a16="http://schemas.microsoft.com/office/drawing/2014/main" id="{E8890788-03C5-7144-8883-65BDEAAF03F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5" name="object 8">
                <a:extLst>
                  <a:ext uri="{FF2B5EF4-FFF2-40B4-BE49-F238E27FC236}">
                    <a16:creationId xmlns:a16="http://schemas.microsoft.com/office/drawing/2014/main" id="{6545098D-6CD5-9B42-B69D-69980EFB25B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9">
                <a:extLst>
                  <a:ext uri="{FF2B5EF4-FFF2-40B4-BE49-F238E27FC236}">
                    <a16:creationId xmlns:a16="http://schemas.microsoft.com/office/drawing/2014/main" id="{9E082D63-23A0-7741-BB01-7C591E961F5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41792725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414083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1474440763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mpty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3070" y="408672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3" name="Group 24">
            <a:extLst>
              <a:ext uri="{FF2B5EF4-FFF2-40B4-BE49-F238E27FC236}">
                <a16:creationId xmlns:a16="http://schemas.microsoft.com/office/drawing/2014/main" id="{02F5F40D-7E59-77AC-7E1B-D76261DCC252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4" name="Group 25">
              <a:extLst>
                <a:ext uri="{FF2B5EF4-FFF2-40B4-BE49-F238E27FC236}">
                  <a16:creationId xmlns:a16="http://schemas.microsoft.com/office/drawing/2014/main" id="{CAF37683-89B7-4B89-A120-02DE8A1DAF0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4" name="object 2">
                <a:extLst>
                  <a:ext uri="{FF2B5EF4-FFF2-40B4-BE49-F238E27FC236}">
                    <a16:creationId xmlns:a16="http://schemas.microsoft.com/office/drawing/2014/main" id="{A3FFA553-14B5-1C6D-BDC6-55A2D7045B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5" name="object 3">
                <a:extLst>
                  <a:ext uri="{FF2B5EF4-FFF2-40B4-BE49-F238E27FC236}">
                    <a16:creationId xmlns:a16="http://schemas.microsoft.com/office/drawing/2014/main" id="{69523F54-73B9-C9C0-3D00-6FFA99E7E7A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6" name="object 4">
                <a:extLst>
                  <a:ext uri="{FF2B5EF4-FFF2-40B4-BE49-F238E27FC236}">
                    <a16:creationId xmlns:a16="http://schemas.microsoft.com/office/drawing/2014/main" id="{C95EF8EC-A537-721F-22C2-11304813926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7" name="object 5">
                <a:extLst>
                  <a:ext uri="{FF2B5EF4-FFF2-40B4-BE49-F238E27FC236}">
                    <a16:creationId xmlns:a16="http://schemas.microsoft.com/office/drawing/2014/main" id="{42D973F5-1A65-78FA-2363-C11BD560E7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8" name="object 6">
                <a:extLst>
                  <a:ext uri="{FF2B5EF4-FFF2-40B4-BE49-F238E27FC236}">
                    <a16:creationId xmlns:a16="http://schemas.microsoft.com/office/drawing/2014/main" id="{7F67E293-A228-CA8F-78AD-B6ECE587AD7C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7">
                <a:extLst>
                  <a:ext uri="{FF2B5EF4-FFF2-40B4-BE49-F238E27FC236}">
                    <a16:creationId xmlns:a16="http://schemas.microsoft.com/office/drawing/2014/main" id="{B461A20D-83B1-561C-CE49-E654D3D7047A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0" name="object 8">
                <a:extLst>
                  <a:ext uri="{FF2B5EF4-FFF2-40B4-BE49-F238E27FC236}">
                    <a16:creationId xmlns:a16="http://schemas.microsoft.com/office/drawing/2014/main" id="{AB21DE3B-3427-2828-E62D-05AEAB04510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1" name="object 9">
                <a:extLst>
                  <a:ext uri="{FF2B5EF4-FFF2-40B4-BE49-F238E27FC236}">
                    <a16:creationId xmlns:a16="http://schemas.microsoft.com/office/drawing/2014/main" id="{6434501A-AFF1-5367-89FD-938001EADDF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5" name="Group 26">
              <a:extLst>
                <a:ext uri="{FF2B5EF4-FFF2-40B4-BE49-F238E27FC236}">
                  <a16:creationId xmlns:a16="http://schemas.microsoft.com/office/drawing/2014/main" id="{9302AD1E-2AB2-ACE3-2268-65A25B72181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6" name="object 2">
                <a:extLst>
                  <a:ext uri="{FF2B5EF4-FFF2-40B4-BE49-F238E27FC236}">
                    <a16:creationId xmlns:a16="http://schemas.microsoft.com/office/drawing/2014/main" id="{D7BA0801-1556-C23B-23F7-1484CD1771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" name="object 3">
                <a:extLst>
                  <a:ext uri="{FF2B5EF4-FFF2-40B4-BE49-F238E27FC236}">
                    <a16:creationId xmlns:a16="http://schemas.microsoft.com/office/drawing/2014/main" id="{FB9B6883-6B33-E1AD-280B-441D13BEA64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8" name="object 4">
                <a:extLst>
                  <a:ext uri="{FF2B5EF4-FFF2-40B4-BE49-F238E27FC236}">
                    <a16:creationId xmlns:a16="http://schemas.microsoft.com/office/drawing/2014/main" id="{A8DD3CBF-CEDF-BA2F-C26B-1682CEC1464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9" name="object 5">
                <a:extLst>
                  <a:ext uri="{FF2B5EF4-FFF2-40B4-BE49-F238E27FC236}">
                    <a16:creationId xmlns:a16="http://schemas.microsoft.com/office/drawing/2014/main" id="{61D36165-A35D-FB58-8A7E-8BD6141396D1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0" name="object 6">
                <a:extLst>
                  <a:ext uri="{FF2B5EF4-FFF2-40B4-BE49-F238E27FC236}">
                    <a16:creationId xmlns:a16="http://schemas.microsoft.com/office/drawing/2014/main" id="{332A87C2-C66F-7B29-6CC9-E3ABA34A0A19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7">
                <a:extLst>
                  <a:ext uri="{FF2B5EF4-FFF2-40B4-BE49-F238E27FC236}">
                    <a16:creationId xmlns:a16="http://schemas.microsoft.com/office/drawing/2014/main" id="{2C39651C-DD5A-6FE4-DF8E-8BC8C59E5AA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2" name="object 8">
                <a:extLst>
                  <a:ext uri="{FF2B5EF4-FFF2-40B4-BE49-F238E27FC236}">
                    <a16:creationId xmlns:a16="http://schemas.microsoft.com/office/drawing/2014/main" id="{08DBA522-858B-F172-38B3-1BFECF108800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3" name="object 9">
                <a:extLst>
                  <a:ext uri="{FF2B5EF4-FFF2-40B4-BE49-F238E27FC236}">
                    <a16:creationId xmlns:a16="http://schemas.microsoft.com/office/drawing/2014/main" id="{28DE2753-8658-1649-FD43-9D0623D501DE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2932809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A474540-9E8D-4AC1-ABDC-74B869F6B8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F134431-7A98-4603-B310-B7090613C9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BF12D9-FEC3-4EA4-A6E9-E19D26A7ECB9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78123571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77A1D3F9-5B4C-73B1-7B0C-32F071867598}"/>
              </a:ext>
            </a:extLst>
          </p:cNvPr>
          <p:cNvSpPr/>
          <p:nvPr userDrawn="1"/>
        </p:nvSpPr>
        <p:spPr>
          <a:xfrm>
            <a:off x="6350000" y="0"/>
            <a:ext cx="27940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419860"/>
            <a:ext cx="576646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4" name="Group 24">
            <a:extLst>
              <a:ext uri="{FF2B5EF4-FFF2-40B4-BE49-F238E27FC236}">
                <a16:creationId xmlns:a16="http://schemas.microsoft.com/office/drawing/2014/main" id="{7E05197A-A61C-E6F7-79E9-0C65B51D6D4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5" name="Group 25">
              <a:extLst>
                <a:ext uri="{FF2B5EF4-FFF2-40B4-BE49-F238E27FC236}">
                  <a16:creationId xmlns:a16="http://schemas.microsoft.com/office/drawing/2014/main" id="{5A72FE3E-757E-384F-4F9E-CC059BA9B45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5" name="object 2">
                <a:extLst>
                  <a:ext uri="{FF2B5EF4-FFF2-40B4-BE49-F238E27FC236}">
                    <a16:creationId xmlns:a16="http://schemas.microsoft.com/office/drawing/2014/main" id="{F494254B-2D8C-9D84-D403-85AB2315B38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6" name="object 3">
                <a:extLst>
                  <a:ext uri="{FF2B5EF4-FFF2-40B4-BE49-F238E27FC236}">
                    <a16:creationId xmlns:a16="http://schemas.microsoft.com/office/drawing/2014/main" id="{583140E6-3E73-98DC-0A8C-62195A2FF29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7" name="object 4">
                <a:extLst>
                  <a:ext uri="{FF2B5EF4-FFF2-40B4-BE49-F238E27FC236}">
                    <a16:creationId xmlns:a16="http://schemas.microsoft.com/office/drawing/2014/main" id="{C1A374E6-5CF6-70CC-95B8-60092D34326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8" name="object 5">
                <a:extLst>
                  <a:ext uri="{FF2B5EF4-FFF2-40B4-BE49-F238E27FC236}">
                    <a16:creationId xmlns:a16="http://schemas.microsoft.com/office/drawing/2014/main" id="{FBD3C4B1-EE0D-78E0-19D4-466E92AFFDFD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6">
                <a:extLst>
                  <a:ext uri="{FF2B5EF4-FFF2-40B4-BE49-F238E27FC236}">
                    <a16:creationId xmlns:a16="http://schemas.microsoft.com/office/drawing/2014/main" id="{E0CF150A-0EBF-6898-9B27-DFDCAE99198C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0" name="object 7">
                <a:extLst>
                  <a:ext uri="{FF2B5EF4-FFF2-40B4-BE49-F238E27FC236}">
                    <a16:creationId xmlns:a16="http://schemas.microsoft.com/office/drawing/2014/main" id="{842709FA-D3C9-3291-48DD-81137750B58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1" name="object 8">
                <a:extLst>
                  <a:ext uri="{FF2B5EF4-FFF2-40B4-BE49-F238E27FC236}">
                    <a16:creationId xmlns:a16="http://schemas.microsoft.com/office/drawing/2014/main" id="{6FBB3492-3352-5497-02EB-95E134974E5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2" name="object 9">
                <a:extLst>
                  <a:ext uri="{FF2B5EF4-FFF2-40B4-BE49-F238E27FC236}">
                    <a16:creationId xmlns:a16="http://schemas.microsoft.com/office/drawing/2014/main" id="{0B541AF6-0C68-A0C7-FDAE-BC4D567B492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" name="Group 26">
              <a:extLst>
                <a:ext uri="{FF2B5EF4-FFF2-40B4-BE49-F238E27FC236}">
                  <a16:creationId xmlns:a16="http://schemas.microsoft.com/office/drawing/2014/main" id="{9B84A4B7-E2E6-7984-BAFE-A392A76211B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7" name="object 2">
                <a:extLst>
                  <a:ext uri="{FF2B5EF4-FFF2-40B4-BE49-F238E27FC236}">
                    <a16:creationId xmlns:a16="http://schemas.microsoft.com/office/drawing/2014/main" id="{8A3AC262-DA49-0922-9215-742283AA50C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8" name="object 3">
                <a:extLst>
                  <a:ext uri="{FF2B5EF4-FFF2-40B4-BE49-F238E27FC236}">
                    <a16:creationId xmlns:a16="http://schemas.microsoft.com/office/drawing/2014/main" id="{B9367B01-B591-8DAB-ABAC-5178015612F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9" name="object 4">
                <a:extLst>
                  <a:ext uri="{FF2B5EF4-FFF2-40B4-BE49-F238E27FC236}">
                    <a16:creationId xmlns:a16="http://schemas.microsoft.com/office/drawing/2014/main" id="{803FEA04-3B34-0A68-8EAA-411F811646E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0" name="object 5">
                <a:extLst>
                  <a:ext uri="{FF2B5EF4-FFF2-40B4-BE49-F238E27FC236}">
                    <a16:creationId xmlns:a16="http://schemas.microsoft.com/office/drawing/2014/main" id="{C0420BC5-05CC-1E2D-2BFB-DD752F28029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6">
                <a:extLst>
                  <a:ext uri="{FF2B5EF4-FFF2-40B4-BE49-F238E27FC236}">
                    <a16:creationId xmlns:a16="http://schemas.microsoft.com/office/drawing/2014/main" id="{7E0A866F-DC38-FA25-AF89-034A128F5A7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2" name="object 7">
                <a:extLst>
                  <a:ext uri="{FF2B5EF4-FFF2-40B4-BE49-F238E27FC236}">
                    <a16:creationId xmlns:a16="http://schemas.microsoft.com/office/drawing/2014/main" id="{09926110-6442-AEBB-38C6-FFDB8F56B6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3" name="object 8">
                <a:extLst>
                  <a:ext uri="{FF2B5EF4-FFF2-40B4-BE49-F238E27FC236}">
                    <a16:creationId xmlns:a16="http://schemas.microsoft.com/office/drawing/2014/main" id="{303EFEBE-C5C7-859D-9A11-91AB3C1BED1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4" name="object 9">
                <a:extLst>
                  <a:ext uri="{FF2B5EF4-FFF2-40B4-BE49-F238E27FC236}">
                    <a16:creationId xmlns:a16="http://schemas.microsoft.com/office/drawing/2014/main" id="{B95EC4A5-87F4-16CD-40B3-6CB72C3D8C9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49276439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Footer">
    <p:bg>
      <p:bgPr>
        <a:solidFill>
          <a:srgbClr val="E6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" name="object 3">
            <a:extLst>
              <a:ext uri="{FF2B5EF4-FFF2-40B4-BE49-F238E27FC236}">
                <a16:creationId xmlns:a16="http://schemas.microsoft.com/office/drawing/2014/main" id="{A07136A0-E8C3-9A42-9CFE-AFF68CF1D9E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6FA38E-D914-0B4F-A654-E0B5DF7FDFD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D743D1EB-3A89-5547-998E-FCD08AC07295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1414463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lang="en-US" b="0" i="0" u="none" strike="noStrike" smtClean="0">
                <a:effectLst/>
                <a:latin typeface="+mj-lt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1/3 points. Please place your text here and insert the icon above.</a:t>
            </a:r>
          </a:p>
        </p:txBody>
      </p:sp>
    </p:spTree>
    <p:extLst>
      <p:ext uri="{BB962C8B-B14F-4D97-AF65-F5344CB8AC3E}">
        <p14:creationId xmlns:p14="http://schemas.microsoft.com/office/powerpoint/2010/main" val="3046003273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3">
            <a:extLst>
              <a:ext uri="{FF2B5EF4-FFF2-40B4-BE49-F238E27FC236}">
                <a16:creationId xmlns:a16="http://schemas.microsoft.com/office/drawing/2014/main" id="{4778E87C-DDDE-7844-971B-1A759E0F6CC2}"/>
              </a:ext>
            </a:extLst>
          </p:cNvPr>
          <p:cNvSpPr/>
          <p:nvPr userDrawn="1"/>
        </p:nvSpPr>
        <p:spPr>
          <a:xfrm>
            <a:off x="3599471" y="0"/>
            <a:ext cx="5544622" cy="5143500"/>
          </a:xfrm>
          <a:custGeom>
            <a:avLst/>
            <a:gdLst/>
            <a:ahLst/>
            <a:cxnLst/>
            <a:rect l="l" t="t" r="r" b="b"/>
            <a:pathLst>
              <a:path w="9857105" h="9144000">
                <a:moveTo>
                  <a:pt x="9856939" y="0"/>
                </a:moveTo>
                <a:lnTo>
                  <a:pt x="0" y="0"/>
                </a:lnTo>
                <a:lnTo>
                  <a:pt x="0" y="9144000"/>
                </a:lnTo>
                <a:lnTo>
                  <a:pt x="9856939" y="9144000"/>
                </a:lnTo>
                <a:lnTo>
                  <a:pt x="9856939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919F400-F6CA-6C40-870B-C2AED8D6FC13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15" name="object 2">
              <a:extLst>
                <a:ext uri="{FF2B5EF4-FFF2-40B4-BE49-F238E27FC236}">
                  <a16:creationId xmlns:a16="http://schemas.microsoft.com/office/drawing/2014/main" id="{946B7B46-4F82-6A4C-AA7A-77D9BF1A2FD2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6" name="object 3">
              <a:extLst>
                <a:ext uri="{FF2B5EF4-FFF2-40B4-BE49-F238E27FC236}">
                  <a16:creationId xmlns:a16="http://schemas.microsoft.com/office/drawing/2014/main" id="{406816A9-D5BF-914D-95BB-ADB495F5DDDC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7" name="object 4">
              <a:extLst>
                <a:ext uri="{FF2B5EF4-FFF2-40B4-BE49-F238E27FC236}">
                  <a16:creationId xmlns:a16="http://schemas.microsoft.com/office/drawing/2014/main" id="{A85EB2D9-93FE-584B-A10A-A499CE7D92C6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8" name="object 5">
              <a:extLst>
                <a:ext uri="{FF2B5EF4-FFF2-40B4-BE49-F238E27FC236}">
                  <a16:creationId xmlns:a16="http://schemas.microsoft.com/office/drawing/2014/main" id="{47DAC4DD-F618-694B-A777-2F3D2DD1160F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6">
              <a:extLst>
                <a:ext uri="{FF2B5EF4-FFF2-40B4-BE49-F238E27FC236}">
                  <a16:creationId xmlns:a16="http://schemas.microsoft.com/office/drawing/2014/main" id="{BF06CB0E-BA38-264E-AD45-A02A5F23E94A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3" name="object 7">
              <a:extLst>
                <a:ext uri="{FF2B5EF4-FFF2-40B4-BE49-F238E27FC236}">
                  <a16:creationId xmlns:a16="http://schemas.microsoft.com/office/drawing/2014/main" id="{481E2DB2-75F1-7543-B287-ACC9B5372F09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24" name="object 8">
              <a:extLst>
                <a:ext uri="{FF2B5EF4-FFF2-40B4-BE49-F238E27FC236}">
                  <a16:creationId xmlns:a16="http://schemas.microsoft.com/office/drawing/2014/main" id="{30633F97-29A3-004E-8CDD-8DB3CD10C0FC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5" name="object 9">
              <a:extLst>
                <a:ext uri="{FF2B5EF4-FFF2-40B4-BE49-F238E27FC236}">
                  <a16:creationId xmlns:a16="http://schemas.microsoft.com/office/drawing/2014/main" id="{EEFE291A-1319-7645-9056-D2354AE29285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</p:spTree>
    <p:extLst>
      <p:ext uri="{BB962C8B-B14F-4D97-AF65-F5344CB8AC3E}">
        <p14:creationId xmlns:p14="http://schemas.microsoft.com/office/powerpoint/2010/main" val="808884494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d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object 4">
            <a:extLst>
              <a:ext uri="{FF2B5EF4-FFF2-40B4-BE49-F238E27FC236}">
                <a16:creationId xmlns:a16="http://schemas.microsoft.com/office/drawing/2014/main" id="{816E2711-8C85-724E-BF65-AB1219E8E11B}"/>
              </a:ext>
            </a:extLst>
          </p:cNvPr>
          <p:cNvSpPr/>
          <p:nvPr userDrawn="1"/>
        </p:nvSpPr>
        <p:spPr>
          <a:xfrm>
            <a:off x="-80909" y="-86688"/>
            <a:ext cx="9224909" cy="5234227"/>
          </a:xfrm>
          <a:custGeom>
            <a:avLst/>
            <a:gdLst/>
            <a:ahLst/>
            <a:cxnLst/>
            <a:rect l="l" t="t" r="r" b="b"/>
            <a:pathLst>
              <a:path w="16256000" h="9144000">
                <a:moveTo>
                  <a:pt x="16256000" y="0"/>
                </a:moveTo>
                <a:lnTo>
                  <a:pt x="0" y="0"/>
                </a:lnTo>
                <a:lnTo>
                  <a:pt x="0" y="9144000"/>
                </a:lnTo>
                <a:lnTo>
                  <a:pt x="16256000" y="914400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1">
              <a:alpha val="40000"/>
            </a:schemeClr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CC608B1-817E-BC4F-A7E3-35D5729F95F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4A35B641-B9F3-9A44-8798-581520745E5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3E8E0C23-36F3-B34D-8F8D-39530D91271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C112ADC8-17D1-114E-B0E9-9F06A4AEAC3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70C3FFB3-C0DD-F04D-B2B0-DBA3D6C4C99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235066A2-9212-0A41-BFDA-FE452A3BF62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6">
                <a:extLst>
                  <a:ext uri="{FF2B5EF4-FFF2-40B4-BE49-F238E27FC236}">
                    <a16:creationId xmlns:a16="http://schemas.microsoft.com/office/drawing/2014/main" id="{4BC4FC2C-A29A-B447-8226-E07C70704056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7">
                <a:extLst>
                  <a:ext uri="{FF2B5EF4-FFF2-40B4-BE49-F238E27FC236}">
                    <a16:creationId xmlns:a16="http://schemas.microsoft.com/office/drawing/2014/main" id="{E43EFC86-E25D-9744-9A39-2E7C4B0C0D80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808D237E-43A6-184F-BAF1-D367B2A30B3F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9">
                <a:extLst>
                  <a:ext uri="{FF2B5EF4-FFF2-40B4-BE49-F238E27FC236}">
                    <a16:creationId xmlns:a16="http://schemas.microsoft.com/office/drawing/2014/main" id="{BDCF7510-1AE3-5445-9915-7589FEE19867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3ECB9905-5F83-6A44-90C7-F019213B8FF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6" name="object 2">
                <a:extLst>
                  <a:ext uri="{FF2B5EF4-FFF2-40B4-BE49-F238E27FC236}">
                    <a16:creationId xmlns:a16="http://schemas.microsoft.com/office/drawing/2014/main" id="{6B3BB881-5E5F-4B47-B8C0-113B71CCED7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7" name="object 3">
                <a:extLst>
                  <a:ext uri="{FF2B5EF4-FFF2-40B4-BE49-F238E27FC236}">
                    <a16:creationId xmlns:a16="http://schemas.microsoft.com/office/drawing/2014/main" id="{87BEEB73-9AB4-984B-8186-BA2C2534A20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8" name="object 4">
                <a:extLst>
                  <a:ext uri="{FF2B5EF4-FFF2-40B4-BE49-F238E27FC236}">
                    <a16:creationId xmlns:a16="http://schemas.microsoft.com/office/drawing/2014/main" id="{162E019C-6637-2945-9A3E-55917E188EE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5">
                <a:extLst>
                  <a:ext uri="{FF2B5EF4-FFF2-40B4-BE49-F238E27FC236}">
                    <a16:creationId xmlns:a16="http://schemas.microsoft.com/office/drawing/2014/main" id="{27242929-D758-1141-B7A2-7DA959E7ECE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0" name="object 6">
                <a:extLst>
                  <a:ext uri="{FF2B5EF4-FFF2-40B4-BE49-F238E27FC236}">
                    <a16:creationId xmlns:a16="http://schemas.microsoft.com/office/drawing/2014/main" id="{359FE17E-14C1-7944-8DCA-8EC12BD747E0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7">
                <a:extLst>
                  <a:ext uri="{FF2B5EF4-FFF2-40B4-BE49-F238E27FC236}">
                    <a16:creationId xmlns:a16="http://schemas.microsoft.com/office/drawing/2014/main" id="{704404A2-C5AB-AC4E-B1D9-F628C0F3A6F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2" name="object 8">
                <a:extLst>
                  <a:ext uri="{FF2B5EF4-FFF2-40B4-BE49-F238E27FC236}">
                    <a16:creationId xmlns:a16="http://schemas.microsoft.com/office/drawing/2014/main" id="{4A2A9F4F-2DDB-B740-8BA9-2809ABEE457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9">
                <a:extLst>
                  <a:ext uri="{FF2B5EF4-FFF2-40B4-BE49-F238E27FC236}">
                    <a16:creationId xmlns:a16="http://schemas.microsoft.com/office/drawing/2014/main" id="{62D18C08-4AC6-CA42-AAFF-CB08173EF3F0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37776377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7813B94B-2624-0747-840B-17D2D9FF200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582401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DDA93CCE-C4A6-B64A-96EF-F6A0AA08F34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15275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lang="en-US" b="0" i="0" u="none" strike="noStrike" smtClean="0">
                <a:effectLst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1/3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82401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2/3 points. Please place your text here and insert the icon above.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9645292-B217-1A4D-86A4-84926A767C7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915276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3/3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2BB0D508-A72E-D949-B5B2-F7E2CCE9111F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8F2B1F33-3EF5-BC43-BFAA-3810CFE39A5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73212037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1/4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2/4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4700573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00574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3/4 points. Please place your text here and insert the icon above.</a:t>
            </a:r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6922294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2294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4/4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7052EE93-026B-0D46-A430-4C4DAAB6C5D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9" name="object 3">
            <a:extLst>
              <a:ext uri="{FF2B5EF4-FFF2-40B4-BE49-F238E27FC236}">
                <a16:creationId xmlns:a16="http://schemas.microsoft.com/office/drawing/2014/main" id="{F19DC65E-AEE2-3E4A-B008-DB794F87A5E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 Placeholder 3">
            <a:extLst>
              <a:ext uri="{FF2B5EF4-FFF2-40B4-BE49-F238E27FC236}">
                <a16:creationId xmlns:a16="http://schemas.microsoft.com/office/drawing/2014/main" id="{5CEDFCD2-729B-274A-8A82-89DB262668F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03034308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5-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7813B94B-2624-0747-840B-17D2D9FF200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58240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DDA93CCE-C4A6-B64A-96EF-F6A0AA08F34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15275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1/6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82401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2/6 points. Please place your text here and insert the icon above.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9645292-B217-1A4D-86A4-84926A767C7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915276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3/6 points. Please place your text here and insert the icon above.</a:t>
            </a:r>
          </a:p>
        </p:txBody>
      </p:sp>
      <p:sp>
        <p:nvSpPr>
          <p:cNvPr id="37" name="Picture Placeholder 13">
            <a:extLst>
              <a:ext uri="{FF2B5EF4-FFF2-40B4-BE49-F238E27FC236}">
                <a16:creationId xmlns:a16="http://schemas.microsoft.com/office/drawing/2014/main" id="{00042FE0-AA89-0645-A96E-2DC940A82817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9521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4F1A6CFE-0B19-584B-BD8B-4E9827E05AC6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3582401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Picture Placeholder 13">
            <a:extLst>
              <a:ext uri="{FF2B5EF4-FFF2-40B4-BE49-F238E27FC236}">
                <a16:creationId xmlns:a16="http://schemas.microsoft.com/office/drawing/2014/main" id="{5CCEEFA6-97FC-8643-BD86-BD80D77603FE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915275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50B69793-EAC9-2B41-8AEA-A2380AFD892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49522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4/6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CA69741B-6E58-DB46-8812-624262A4D4F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582401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5/6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DA08EF7F-747E-5B4B-B10C-49F0FDBB3F9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15276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66/6 points. Please place your text here and insert the icon above.</a:t>
            </a:r>
          </a:p>
        </p:txBody>
      </p: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0A7E3CFE-0784-8C47-B3C5-964F5407DDF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56CDBDBF-2F52-CD45-ABC0-22B25470079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57462986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7-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1/8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4700573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00574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6922294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2294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05F0F341-CE1E-0F4E-B419-DE19EFF18986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49521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F6900C80-6EDE-D64D-A171-3E7E454BA4E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49522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5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2" name="Picture Placeholder 13">
            <a:extLst>
              <a:ext uri="{FF2B5EF4-FFF2-40B4-BE49-F238E27FC236}">
                <a16:creationId xmlns:a16="http://schemas.microsoft.com/office/drawing/2014/main" id="{BDD56C85-835D-9544-B5CC-6EFAACBEF793}"/>
              </a:ext>
            </a:extLst>
          </p:cNvPr>
          <p:cNvSpPr>
            <a:spLocks noGrp="1"/>
          </p:cNvSpPr>
          <p:nvPr>
            <p:ph type="pic" sz="quarter" idx="32" hasCustomPrompt="1"/>
          </p:nvPr>
        </p:nvSpPr>
        <p:spPr>
          <a:xfrm>
            <a:off x="2478867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0EF2256A-212D-E449-901B-4779387ECE0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478867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6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4" name="Picture Placeholder 13">
            <a:extLst>
              <a:ext uri="{FF2B5EF4-FFF2-40B4-BE49-F238E27FC236}">
                <a16:creationId xmlns:a16="http://schemas.microsoft.com/office/drawing/2014/main" id="{DAFA63FE-B015-B74E-B057-D25245F8E03C}"/>
              </a:ext>
            </a:extLst>
          </p:cNvPr>
          <p:cNvSpPr>
            <a:spLocks noGrp="1"/>
          </p:cNvSpPr>
          <p:nvPr>
            <p:ph type="pic" sz="quarter" idx="34" hasCustomPrompt="1"/>
          </p:nvPr>
        </p:nvSpPr>
        <p:spPr>
          <a:xfrm>
            <a:off x="4700573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4CF63BDB-A7C7-D847-84E7-40C6F611C37E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700574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7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6" name="Picture Placeholder 13">
            <a:extLst>
              <a:ext uri="{FF2B5EF4-FFF2-40B4-BE49-F238E27FC236}">
                <a16:creationId xmlns:a16="http://schemas.microsoft.com/office/drawing/2014/main" id="{45FA6506-BD7B-8347-8742-0D224CDC2C1F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6922294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7" name="Text Placeholder 2">
            <a:extLst>
              <a:ext uri="{FF2B5EF4-FFF2-40B4-BE49-F238E27FC236}">
                <a16:creationId xmlns:a16="http://schemas.microsoft.com/office/drawing/2014/main" id="{2FB782C4-CFEE-1049-BB37-CB2E72BF6C3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922294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8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3A9BAE20-354C-5D4A-A31D-987054EFBB2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536700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2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3-4 +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250017" y="29894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0017" y="3703321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2471737" y="29894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38" y="3703321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3A9BAE20-354C-5D4A-A31D-987054EFBB2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234440"/>
            <a:ext cx="4452584" cy="3246756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</p:spTree>
    <p:extLst>
      <p:ext uri="{BB962C8B-B14F-4D97-AF65-F5344CB8AC3E}">
        <p14:creationId xmlns:p14="http://schemas.microsoft.com/office/powerpoint/2010/main" val="1028772184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3-4 +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1357" y="166702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1358" y="2380878"/>
            <a:ext cx="1863083" cy="58059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0703" y="166702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0703" y="2380878"/>
            <a:ext cx="1863083" cy="58059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250017" y="3184412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0017" y="3898267"/>
            <a:ext cx="1863083" cy="58292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2471737" y="3184412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38" y="3898267"/>
            <a:ext cx="1863083" cy="58292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20089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</p:spTree>
    <p:extLst>
      <p:ext uri="{BB962C8B-B14F-4D97-AF65-F5344CB8AC3E}">
        <p14:creationId xmlns:p14="http://schemas.microsoft.com/office/powerpoint/2010/main" val="274232706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>
            <a:extLst>
              <a:ext uri="{FF2B5EF4-FFF2-40B4-BE49-F238E27FC236}">
                <a16:creationId xmlns:a16="http://schemas.microsoft.com/office/drawing/2014/main" id="{4E6F1C8C-2551-4816-B02D-C891C03ECED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191" y="1191"/>
          <a:ext cx="1191" cy="119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49" imgH="349" progId="TCLayout.ActiveDocument.1">
                  <p:embed/>
                </p:oleObj>
              </mc:Choice>
              <mc:Fallback>
                <p:oleObj name="think-cell Slide" r:id="rId4" imgW="349" imgH="349" progId="TCLayout.ActiveDocument.1">
                  <p:embed/>
                  <p:pic>
                    <p:nvPicPr>
                      <p:cNvPr id="8" name="Object 7" hidden="1">
                        <a:extLst>
                          <a:ext uri="{FF2B5EF4-FFF2-40B4-BE49-F238E27FC236}">
                            <a16:creationId xmlns:a16="http://schemas.microsoft.com/office/drawing/2014/main" id="{4E6F1C8C-2551-4816-B02D-C891C03ECED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91" y="1191"/>
                        <a:ext cx="1191" cy="1191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" name="Picture 5" descr="Background pattern&#10;&#10;Description automatically generated">
            <a:extLst>
              <a:ext uri="{FF2B5EF4-FFF2-40B4-BE49-F238E27FC236}">
                <a16:creationId xmlns:a16="http://schemas.microsoft.com/office/drawing/2014/main" id="{4E073257-0F3C-4AF9-9DBA-D4CFF8CF7040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697"/>
          <a:stretch>
            <a:fillRect/>
          </a:stretch>
        </p:blipFill>
        <p:spPr>
          <a:xfrm flipH="1">
            <a:off x="0" y="0"/>
            <a:ext cx="9144000" cy="51435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7" name="Rectangle 6" hidden="1">
            <a:extLst>
              <a:ext uri="{FF2B5EF4-FFF2-40B4-BE49-F238E27FC236}">
                <a16:creationId xmlns:a16="http://schemas.microsoft.com/office/drawing/2014/main" id="{4D405B13-4F88-4E98-8340-0C106EF9F093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19063" cy="119063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ru-RU" sz="3000" b="1" i="0" baseline="0" dirty="0">
              <a:latin typeface="SB Sans Display" panose="020B0503040504020204" pitchFamily="34" charset="0"/>
              <a:ea typeface="+mj-ea"/>
              <a:cs typeface="+mj-cs"/>
              <a:sym typeface="SB Sans Display" panose="020B0503040504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513086E-B410-4C8D-9B57-16FF2EB2ED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2955" y="869531"/>
            <a:ext cx="7378091" cy="685572"/>
          </a:xfrm>
        </p:spPr>
        <p:txBody>
          <a:bodyPr vert="horz" anchor="t"/>
          <a:lstStyle>
            <a:lvl1pPr>
              <a:defRPr sz="4950">
                <a:ln w="12700">
                  <a:solidFill>
                    <a:schemeClr val="bg1"/>
                  </a:solidFill>
                </a:ln>
                <a:noFill/>
                <a:latin typeface="SB Sans Text Heavy" panose="020B0903040504020204" pitchFamily="34" charset="-52"/>
                <a:cs typeface="SB Sans Text Heavy" panose="020B0903040504020204" pitchFamily="34" charset="-52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4507457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2" y="1714500"/>
            <a:ext cx="4075305" cy="295751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013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57501018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2" y="1714500"/>
            <a:ext cx="4075305" cy="295751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013" b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3160140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26289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2230719" cy="244792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593457779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by pages 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Picture Placeholder 13">
            <a:extLst>
              <a:ext uri="{FF2B5EF4-FFF2-40B4-BE49-F238E27FC236}">
                <a16:creationId xmlns:a16="http://schemas.microsoft.com/office/drawing/2014/main" id="{45FA6506-BD7B-8347-8742-0D224CDC2C1F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1110853" y="1285875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E7772416-9E61-FC4F-9225-68ABBB8579B3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58481" y="128587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34" name="Text Placeholder 2">
            <a:extLst>
              <a:ext uri="{FF2B5EF4-FFF2-40B4-BE49-F238E27FC236}">
                <a16:creationId xmlns:a16="http://schemas.microsoft.com/office/drawing/2014/main" id="{5E069996-C33B-8A42-89A5-7E4748716340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471723" y="3238746"/>
            <a:ext cx="6413795" cy="120102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2" name="Picture Placeholder 13">
            <a:extLst>
              <a:ext uri="{FF2B5EF4-FFF2-40B4-BE49-F238E27FC236}">
                <a16:creationId xmlns:a16="http://schemas.microsoft.com/office/drawing/2014/main" id="{44895DDF-6B94-B34C-9F58-9D5C503CDE0E}"/>
              </a:ext>
            </a:extLst>
          </p:cNvPr>
          <p:cNvSpPr>
            <a:spLocks noGrp="1"/>
          </p:cNvSpPr>
          <p:nvPr>
            <p:ph type="pic" sz="quarter" idx="40" hasCustomPrompt="1"/>
          </p:nvPr>
        </p:nvSpPr>
        <p:spPr>
          <a:xfrm>
            <a:off x="1110853" y="3238747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6989589F-4AB0-994F-8551-0241B0C8BD07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258481" y="3238746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B483956F-D0E1-004C-B295-296CC69DC7E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23" y="1285875"/>
            <a:ext cx="6413795" cy="120102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5F7229F3-316B-4047-A995-FEE55E91FEE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6" name="object 3">
            <a:extLst>
              <a:ext uri="{FF2B5EF4-FFF2-40B4-BE49-F238E27FC236}">
                <a16:creationId xmlns:a16="http://schemas.microsoft.com/office/drawing/2014/main" id="{0FD82C07-80A8-D84E-9352-88B5FCFC0A01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BB76B739-0B82-904D-BB8C-4297C0E26F8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628650" y="274638"/>
            <a:ext cx="7886700" cy="99377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750695389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by pages (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6160D9A7-1BA2-2B4B-B52F-D87E6D10C2A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471723" y="128587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CAAE2C2C-D6D6-1E4A-AEA3-268CAD42B367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71723" y="250263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39" name="Picture Placeholder 13">
            <a:extLst>
              <a:ext uri="{FF2B5EF4-FFF2-40B4-BE49-F238E27FC236}">
                <a16:creationId xmlns:a16="http://schemas.microsoft.com/office/drawing/2014/main" id="{D8506668-5063-9A4B-86BA-5F972A46BB8A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1110853" y="2502636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96C42A-6C40-4D4B-BD9E-5EE1F3C0C3DD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258481" y="250263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5F408042-7CB6-0840-A315-C4675D0198AB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2471723" y="371939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6" name="Picture Placeholder 13">
            <a:extLst>
              <a:ext uri="{FF2B5EF4-FFF2-40B4-BE49-F238E27FC236}">
                <a16:creationId xmlns:a16="http://schemas.microsoft.com/office/drawing/2014/main" id="{EE1DD702-A4B3-6948-96E3-EA0CC2699364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1110853" y="3719396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70C0E38E-4448-AC4A-A05D-02EC85F0E5BF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258481" y="3719396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6A0946DC-AE09-6447-9163-DBE17E15ABF6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1110853" y="1285875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2E08A9EA-F914-7944-9381-A57F4CF07EEF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58481" y="128587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E0D8B3C1-413D-D649-AAD4-A38E49B3C16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6" name="object 3">
            <a:extLst>
              <a:ext uri="{FF2B5EF4-FFF2-40B4-BE49-F238E27FC236}">
                <a16:creationId xmlns:a16="http://schemas.microsoft.com/office/drawing/2014/main" id="{11E89F94-6033-774B-B5EC-DE1FE24B8C81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AA25B506-9437-2846-8FEC-9249F798769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17191042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2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E0D8B3C1-413D-D649-AAD4-A38E49B3C16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526E735E-C757-EC40-8C73-7D82626500B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A21C66D7-EDDE-634F-B6F7-8010B4E293EE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FAC2902-FE11-D34C-AF2D-40D06251DBDF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968C144A-8556-9A4D-8176-CD187DE9256A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945ACD61-CC68-0649-9839-5D0929E3C8B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E0EA043-7632-2741-AD5A-F2B2F1B14613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3254279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7F4F4CC5-1BEC-6F48-84ED-A2EAE5DD8841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3254279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6" name="object 3">
            <a:extLst>
              <a:ext uri="{FF2B5EF4-FFF2-40B4-BE49-F238E27FC236}">
                <a16:creationId xmlns:a16="http://schemas.microsoft.com/office/drawing/2014/main" id="{F2949A8C-D8DA-9F46-8BD9-DCE5CC088D26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B64A757-DD11-8848-A126-19A8DC6C70B3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B927E524-F177-F142-A9DC-29AD2D1573B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8" name="object 2">
                <a:extLst>
                  <a:ext uri="{FF2B5EF4-FFF2-40B4-BE49-F238E27FC236}">
                    <a16:creationId xmlns:a16="http://schemas.microsoft.com/office/drawing/2014/main" id="{9D48F404-7991-E240-ACD1-53F06A81CDA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3">
                <a:extLst>
                  <a:ext uri="{FF2B5EF4-FFF2-40B4-BE49-F238E27FC236}">
                    <a16:creationId xmlns:a16="http://schemas.microsoft.com/office/drawing/2014/main" id="{2B8A0597-384D-2D45-B8EA-C14B0D5448E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4">
                <a:extLst>
                  <a:ext uri="{FF2B5EF4-FFF2-40B4-BE49-F238E27FC236}">
                    <a16:creationId xmlns:a16="http://schemas.microsoft.com/office/drawing/2014/main" id="{2BA44CCA-C530-FD4A-A8A7-86DE9E1F7A3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5">
                <a:extLst>
                  <a:ext uri="{FF2B5EF4-FFF2-40B4-BE49-F238E27FC236}">
                    <a16:creationId xmlns:a16="http://schemas.microsoft.com/office/drawing/2014/main" id="{D4BCBDD7-53B6-4D4D-BC75-361E4C602CD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6">
                <a:extLst>
                  <a:ext uri="{FF2B5EF4-FFF2-40B4-BE49-F238E27FC236}">
                    <a16:creationId xmlns:a16="http://schemas.microsoft.com/office/drawing/2014/main" id="{15264AF5-7866-C343-B031-F218C59790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7">
                <a:extLst>
                  <a:ext uri="{FF2B5EF4-FFF2-40B4-BE49-F238E27FC236}">
                    <a16:creationId xmlns:a16="http://schemas.microsoft.com/office/drawing/2014/main" id="{35F33E29-4313-514F-9B52-82BBCB4422E6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5" name="object 8">
                <a:extLst>
                  <a:ext uri="{FF2B5EF4-FFF2-40B4-BE49-F238E27FC236}">
                    <a16:creationId xmlns:a16="http://schemas.microsoft.com/office/drawing/2014/main" id="{A276D64B-A374-A943-A335-EB89FFB18C62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6" name="object 9">
                <a:extLst>
                  <a:ext uri="{FF2B5EF4-FFF2-40B4-BE49-F238E27FC236}">
                    <a16:creationId xmlns:a16="http://schemas.microsoft.com/office/drawing/2014/main" id="{4B97345A-E839-3E44-937F-74C3534C9FB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F052505-1FEA-DD4A-AD8E-FC77C1FB3E9D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9610C50A-6608-8845-A260-18A90ED3F96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E558A86A-54E1-5942-B53F-584148D8001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4D39D586-20CC-3340-850A-BE124853FE07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6F7FBE38-2B4F-C84A-BCA6-D9F75E18A34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A899FE1C-0B42-EA4D-8E03-A66820F32FD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51D738B7-C1E6-CA4E-AB58-8DFDCC36D5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FD4F50E4-D980-954D-BC80-2AE8491E7FA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9">
                <a:extLst>
                  <a:ext uri="{FF2B5EF4-FFF2-40B4-BE49-F238E27FC236}">
                    <a16:creationId xmlns:a16="http://schemas.microsoft.com/office/drawing/2014/main" id="{5DAD8D6F-1939-8E48-94DC-C67CCAC4B74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7" name="Text Placeholder 3">
            <a:extLst>
              <a:ext uri="{FF2B5EF4-FFF2-40B4-BE49-F238E27FC236}">
                <a16:creationId xmlns:a16="http://schemas.microsoft.com/office/drawing/2014/main" id="{25E8A578-CD21-1541-BAEE-01E49E19033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07910502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3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495762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495762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Rectangle 39">
            <a:extLst>
              <a:ext uri="{FF2B5EF4-FFF2-40B4-BE49-F238E27FC236}">
                <a16:creationId xmlns:a16="http://schemas.microsoft.com/office/drawing/2014/main" id="{6209A36F-1440-A841-BF2B-9704DCCFC9B8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9F9D9BED-1DC6-574E-940F-03B321D69DD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E2C986F5-E497-D243-9B41-45A4CAFFEC4F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4" name="Text Placeholder 2">
            <a:extLst>
              <a:ext uri="{FF2B5EF4-FFF2-40B4-BE49-F238E27FC236}">
                <a16:creationId xmlns:a16="http://schemas.microsoft.com/office/drawing/2014/main" id="{E1EE31F3-9718-424F-BAA4-9BBEFC9FCC61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CA90CA4-DD82-E44E-8BBB-41B892B9195A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F2A02A65-464C-CA49-91F2-00A6883C5E57}"/>
              </a:ext>
            </a:extLst>
          </p:cNvPr>
          <p:cNvSpPr/>
          <p:nvPr userDrawn="1"/>
        </p:nvSpPr>
        <p:spPr>
          <a:xfrm>
            <a:off x="24957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object 3">
            <a:extLst>
              <a:ext uri="{FF2B5EF4-FFF2-40B4-BE49-F238E27FC236}">
                <a16:creationId xmlns:a16="http://schemas.microsoft.com/office/drawing/2014/main" id="{9C48A2EB-2DBD-D347-8172-9FA95D10042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8D3DF6DB-1F76-1A4E-8374-006DD157A6D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71F77DB-67AD-9F4F-A690-18DEB7994C9C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B674932C-674D-6D4E-BBC7-DE95FBD340C8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4" name="object 2">
                <a:extLst>
                  <a:ext uri="{FF2B5EF4-FFF2-40B4-BE49-F238E27FC236}">
                    <a16:creationId xmlns:a16="http://schemas.microsoft.com/office/drawing/2014/main" id="{BFD006A4-995C-2D40-B963-ED7C014A80B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3">
                <a:extLst>
                  <a:ext uri="{FF2B5EF4-FFF2-40B4-BE49-F238E27FC236}">
                    <a16:creationId xmlns:a16="http://schemas.microsoft.com/office/drawing/2014/main" id="{5888142E-C1E1-BE42-AD68-3BB0CBACD83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4">
                <a:extLst>
                  <a:ext uri="{FF2B5EF4-FFF2-40B4-BE49-F238E27FC236}">
                    <a16:creationId xmlns:a16="http://schemas.microsoft.com/office/drawing/2014/main" id="{4A0175A1-AFB4-1846-B957-31C481F51D5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5">
                <a:extLst>
                  <a:ext uri="{FF2B5EF4-FFF2-40B4-BE49-F238E27FC236}">
                    <a16:creationId xmlns:a16="http://schemas.microsoft.com/office/drawing/2014/main" id="{ACB01BDF-B431-4B42-B6F9-612DB87508B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6">
                <a:extLst>
                  <a:ext uri="{FF2B5EF4-FFF2-40B4-BE49-F238E27FC236}">
                    <a16:creationId xmlns:a16="http://schemas.microsoft.com/office/drawing/2014/main" id="{A74B61ED-5B19-464B-89CD-7498D1DFE9B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604EA3E4-BB3D-5843-A331-CF03164FDF6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2" name="object 8">
                <a:extLst>
                  <a:ext uri="{FF2B5EF4-FFF2-40B4-BE49-F238E27FC236}">
                    <a16:creationId xmlns:a16="http://schemas.microsoft.com/office/drawing/2014/main" id="{7F76CEDE-C8D8-414D-9CE2-E48E8D9680A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9">
                <a:extLst>
                  <a:ext uri="{FF2B5EF4-FFF2-40B4-BE49-F238E27FC236}">
                    <a16:creationId xmlns:a16="http://schemas.microsoft.com/office/drawing/2014/main" id="{188FC890-2884-A742-864A-2EB1EFA42A6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0BFCC0C9-61B9-5C41-B391-7C1F1DCA315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CBBA7AD9-764B-674A-B5C6-CEF87764DDE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F1F2BA4E-C239-0047-813A-53FFAA105A06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76A46A22-7584-384B-B15D-1E12EE0F57A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2DA1E8A2-FDFC-9247-BAB2-4333EA50CAAF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4CFB07C9-2FC6-4141-ADD4-D6CE6B51589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7">
                <a:extLst>
                  <a:ext uri="{FF2B5EF4-FFF2-40B4-BE49-F238E27FC236}">
                    <a16:creationId xmlns:a16="http://schemas.microsoft.com/office/drawing/2014/main" id="{895FEAC3-124E-294C-B131-50B1D45BA74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2" name="object 8">
                <a:extLst>
                  <a:ext uri="{FF2B5EF4-FFF2-40B4-BE49-F238E27FC236}">
                    <a16:creationId xmlns:a16="http://schemas.microsoft.com/office/drawing/2014/main" id="{63C70CC7-CE8E-9647-A03A-EE96038AE6E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9">
                <a:extLst>
                  <a:ext uri="{FF2B5EF4-FFF2-40B4-BE49-F238E27FC236}">
                    <a16:creationId xmlns:a16="http://schemas.microsoft.com/office/drawing/2014/main" id="{DFA87E3A-428E-EB46-B61C-CFA9031B5D9F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1" name="Text Placeholder 3">
            <a:extLst>
              <a:ext uri="{FF2B5EF4-FFF2-40B4-BE49-F238E27FC236}">
                <a16:creationId xmlns:a16="http://schemas.microsoft.com/office/drawing/2014/main" id="{B3F6961E-4DF8-2845-8C5A-A351F0520BF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96388539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4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1695E31E-FE94-3F4C-BBEA-0E317DAE7AC2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169F658-3F55-DF4D-90B6-E85E5B39BFC0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9" name="Text Placeholder 2">
            <a:extLst>
              <a:ext uri="{FF2B5EF4-FFF2-40B4-BE49-F238E27FC236}">
                <a16:creationId xmlns:a16="http://schemas.microsoft.com/office/drawing/2014/main" id="{B4FD9A6E-185F-0B49-8DDB-24F3F98CE9A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EABF2153-FFC4-C54B-899C-B028D514F9E7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65" name="Text Placeholder 2">
            <a:extLst>
              <a:ext uri="{FF2B5EF4-FFF2-40B4-BE49-F238E27FC236}">
                <a16:creationId xmlns:a16="http://schemas.microsoft.com/office/drawing/2014/main" id="{0FF4CAD9-6B8E-3E4E-B2F6-CF439E48D0FA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166" name="Text Placeholder 2">
            <a:extLst>
              <a:ext uri="{FF2B5EF4-FFF2-40B4-BE49-F238E27FC236}">
                <a16:creationId xmlns:a16="http://schemas.microsoft.com/office/drawing/2014/main" id="{2D16AC83-21BD-F242-BE79-21F313CBD7C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84" name="object 3">
            <a:extLst>
              <a:ext uri="{FF2B5EF4-FFF2-40B4-BE49-F238E27FC236}">
                <a16:creationId xmlns:a16="http://schemas.microsoft.com/office/drawing/2014/main" id="{081B5C0E-0DF3-7C4F-A370-2D7D86E9E23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EEAB03E-9432-A248-9169-657654AE898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CFDCE6F2-3B30-AA4C-AEA9-42BB66E9DFB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FB3513F4-816F-624B-9B9F-97C8CC19B8E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5" name="object 2">
                <a:extLst>
                  <a:ext uri="{FF2B5EF4-FFF2-40B4-BE49-F238E27FC236}">
                    <a16:creationId xmlns:a16="http://schemas.microsoft.com/office/drawing/2014/main" id="{475DE453-EF32-E741-A04E-7C9F7D72A6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3">
                <a:extLst>
                  <a:ext uri="{FF2B5EF4-FFF2-40B4-BE49-F238E27FC236}">
                    <a16:creationId xmlns:a16="http://schemas.microsoft.com/office/drawing/2014/main" id="{99B119BD-50C2-2B48-ABC8-8D7B20084C30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4">
                <a:extLst>
                  <a:ext uri="{FF2B5EF4-FFF2-40B4-BE49-F238E27FC236}">
                    <a16:creationId xmlns:a16="http://schemas.microsoft.com/office/drawing/2014/main" id="{14C6B2FD-17E3-4241-A4D5-FE18A13BE9F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5">
                <a:extLst>
                  <a:ext uri="{FF2B5EF4-FFF2-40B4-BE49-F238E27FC236}">
                    <a16:creationId xmlns:a16="http://schemas.microsoft.com/office/drawing/2014/main" id="{5C6CB435-0A6C-8941-84D7-505278A17269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6">
                <a:extLst>
                  <a:ext uri="{FF2B5EF4-FFF2-40B4-BE49-F238E27FC236}">
                    <a16:creationId xmlns:a16="http://schemas.microsoft.com/office/drawing/2014/main" id="{1A5695BE-1399-6844-B0C2-CED0665CAFA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C43B4C1D-E5C2-1A41-96CE-356DCF21CD5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1" name="object 8">
                <a:extLst>
                  <a:ext uri="{FF2B5EF4-FFF2-40B4-BE49-F238E27FC236}">
                    <a16:creationId xmlns:a16="http://schemas.microsoft.com/office/drawing/2014/main" id="{EFC7DC56-2387-044C-806A-F0090F2F686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9">
                <a:extLst>
                  <a:ext uri="{FF2B5EF4-FFF2-40B4-BE49-F238E27FC236}">
                    <a16:creationId xmlns:a16="http://schemas.microsoft.com/office/drawing/2014/main" id="{179EB605-3962-B34B-8EC0-2D4601A9A833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67A88BD-F5F0-614D-9B19-29AEA22AF66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54979313-E976-8D41-A67C-731A491F1183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1759C567-CD14-0F4A-A346-A5FAAFE0C09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4F7B1928-3FA5-1140-B507-A4277B0E1B3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395157B2-D63B-D246-B255-3B03E5589A0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5AB64CCB-0EE3-8944-8B1B-8CF6BDF8B58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AAD421DB-A03E-4D46-B3B7-8FF4F939C280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865A97F-9DF0-CA47-A0F3-4B679B4E3DE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2A6E205D-87D0-2940-9B45-7C097E42442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4" name="Text Placeholder 3">
            <a:extLst>
              <a:ext uri="{FF2B5EF4-FFF2-40B4-BE49-F238E27FC236}">
                <a16:creationId xmlns:a16="http://schemas.microsoft.com/office/drawing/2014/main" id="{88213EA3-FAE7-BF4F-8E58-B2F01492CBB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09298667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5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E5768546-62B0-0247-9585-49EF8F0A2B2E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EAD446DD-A2F2-D642-A2B3-5CA9D098EE16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2DB034F-88DC-C241-A741-B1E830DBD81F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DCF20481-7C85-6840-9919-C12475514231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EFA36349-3481-364A-AEFF-2F7985C9B7DB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7475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4EB0DE1-FFC4-8345-8551-E8122A1B80B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BBC4FE9-20E0-8C45-AE39-041FD9C1F5B1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3CA3EE4E-291B-C945-8BFE-31D9CCCBA55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163F8D03-18D4-9241-A4CA-EC9AE1A6355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4" name="object 3">
            <a:extLst>
              <a:ext uri="{FF2B5EF4-FFF2-40B4-BE49-F238E27FC236}">
                <a16:creationId xmlns:a16="http://schemas.microsoft.com/office/drawing/2014/main" id="{4A8FBA29-C272-B740-8169-7359A5C9E52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3ACF7A61-C732-5243-822C-3542831A2FE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0024D8C-994D-E046-BEE4-74B639DEE097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8AC4C9E6-0CCA-E548-80C6-BD2D698FADA9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F0B24E85-48B0-1240-BB78-9031950CD5F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709A4595-5EF7-804C-97C6-F7269EAFDE82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3A033A6A-8598-954B-876E-FC7593F299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F8AC3D2D-6BCA-9645-9CFA-3B992A720E3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6">
                <a:extLst>
                  <a:ext uri="{FF2B5EF4-FFF2-40B4-BE49-F238E27FC236}">
                    <a16:creationId xmlns:a16="http://schemas.microsoft.com/office/drawing/2014/main" id="{76D5DB7E-ECFC-7549-B75B-4F70C4AFED9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7">
                <a:extLst>
                  <a:ext uri="{FF2B5EF4-FFF2-40B4-BE49-F238E27FC236}">
                    <a16:creationId xmlns:a16="http://schemas.microsoft.com/office/drawing/2014/main" id="{7601C230-ADD4-2F42-A75A-0308CFEBC77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7" name="object 8">
                <a:extLst>
                  <a:ext uri="{FF2B5EF4-FFF2-40B4-BE49-F238E27FC236}">
                    <a16:creationId xmlns:a16="http://schemas.microsoft.com/office/drawing/2014/main" id="{A259F573-E36A-434C-91A8-9EFFA881156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9">
                <a:extLst>
                  <a:ext uri="{FF2B5EF4-FFF2-40B4-BE49-F238E27FC236}">
                    <a16:creationId xmlns:a16="http://schemas.microsoft.com/office/drawing/2014/main" id="{7EB52FA0-7E1A-9B4A-A6C2-325408536A3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F497F791-D9CE-7546-8097-8072DB13960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50" name="object 2">
                <a:extLst>
                  <a:ext uri="{FF2B5EF4-FFF2-40B4-BE49-F238E27FC236}">
                    <a16:creationId xmlns:a16="http://schemas.microsoft.com/office/drawing/2014/main" id="{47EFD6CB-57B7-8240-B1B7-3B2336628B7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3">
                <a:extLst>
                  <a:ext uri="{FF2B5EF4-FFF2-40B4-BE49-F238E27FC236}">
                    <a16:creationId xmlns:a16="http://schemas.microsoft.com/office/drawing/2014/main" id="{150E7F49-C3E8-3F4C-9F57-A97F186B447B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4">
                <a:extLst>
                  <a:ext uri="{FF2B5EF4-FFF2-40B4-BE49-F238E27FC236}">
                    <a16:creationId xmlns:a16="http://schemas.microsoft.com/office/drawing/2014/main" id="{60490534-8C85-C94A-B8A4-2B9C43BD1F57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5">
                <a:extLst>
                  <a:ext uri="{FF2B5EF4-FFF2-40B4-BE49-F238E27FC236}">
                    <a16:creationId xmlns:a16="http://schemas.microsoft.com/office/drawing/2014/main" id="{A716D8C6-CEE4-E045-91D5-8B1882883D1A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6">
                <a:extLst>
                  <a:ext uri="{FF2B5EF4-FFF2-40B4-BE49-F238E27FC236}">
                    <a16:creationId xmlns:a16="http://schemas.microsoft.com/office/drawing/2014/main" id="{1562B6E4-5793-2246-BAAB-F9A57F07A9E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7">
                <a:extLst>
                  <a:ext uri="{FF2B5EF4-FFF2-40B4-BE49-F238E27FC236}">
                    <a16:creationId xmlns:a16="http://schemas.microsoft.com/office/drawing/2014/main" id="{0DB028A6-AD67-8347-B778-9928414146B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6" name="object 8">
                <a:extLst>
                  <a:ext uri="{FF2B5EF4-FFF2-40B4-BE49-F238E27FC236}">
                    <a16:creationId xmlns:a16="http://schemas.microsoft.com/office/drawing/2014/main" id="{6EB0EB77-ACA7-EB4D-A5C8-97DA8E6141C0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9">
                <a:extLst>
                  <a:ext uri="{FF2B5EF4-FFF2-40B4-BE49-F238E27FC236}">
                    <a16:creationId xmlns:a16="http://schemas.microsoft.com/office/drawing/2014/main" id="{868A0627-0A64-DD4C-AD58-57873EDACE1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5" name="Text Placeholder 3">
            <a:extLst>
              <a:ext uri="{FF2B5EF4-FFF2-40B4-BE49-F238E27FC236}">
                <a16:creationId xmlns:a16="http://schemas.microsoft.com/office/drawing/2014/main" id="{43BE298B-8E47-2348-8F01-62C07186B55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64816488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4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692617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692617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B32DF074-81C3-EF4F-9E60-A3993784D740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03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6526E915-294E-684B-BE7B-F52612EF1F2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F7579E77-A937-7D48-8790-75D0B6676D19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512964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02</a:t>
            </a:r>
            <a:endParaRPr lang="en-US" dirty="0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73EDA239-5803-A04B-9307-4559A830BF67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512964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AA8A884-EB1E-AE4A-B113-9748A679B950}"/>
              </a:ext>
            </a:extLst>
          </p:cNvPr>
          <p:cNvSpPr/>
          <p:nvPr userDrawn="1"/>
        </p:nvSpPr>
        <p:spPr>
          <a:xfrm>
            <a:off x="251296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56ABCE1E-EF6C-7844-BC4C-DBBAF57818B7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9BE05F6B-E4AE-8242-8636-E6CBAC958B8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804EB10E-4E48-3D46-AB4B-BB837EA28AB3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0" name="Text Placeholder 2">
            <a:extLst>
              <a:ext uri="{FF2B5EF4-FFF2-40B4-BE49-F238E27FC236}">
                <a16:creationId xmlns:a16="http://schemas.microsoft.com/office/drawing/2014/main" id="{1FCEBD4B-89D0-EF48-BCA6-FC303498E7D1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166F675A-3F5F-3146-BEA1-65DEE311F30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3" name="object 3">
            <a:extLst>
              <a:ext uri="{FF2B5EF4-FFF2-40B4-BE49-F238E27FC236}">
                <a16:creationId xmlns:a16="http://schemas.microsoft.com/office/drawing/2014/main" id="{3005EE9F-4E1B-1B4F-9990-9215927C21F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CC436A18-3FF9-A543-9A34-C43E77FB250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6162185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6" name="Object 15" hidden="1">
            <a:extLst>
              <a:ext uri="{FF2B5EF4-FFF2-40B4-BE49-F238E27FC236}">
                <a16:creationId xmlns:a16="http://schemas.microsoft.com/office/drawing/2014/main" id="{0BB37B36-169D-4D95-BF7C-8D9937E4691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191" y="1191"/>
          <a:ext cx="1191" cy="119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49" imgH="349" progId="TCLayout.ActiveDocument.1">
                  <p:embed/>
                </p:oleObj>
              </mc:Choice>
              <mc:Fallback>
                <p:oleObj name="think-cell Slide" r:id="rId4" imgW="349" imgH="349" progId="TCLayout.ActiveDocument.1">
                  <p:embed/>
                  <p:pic>
                    <p:nvPicPr>
                      <p:cNvPr id="16" name="Object 15" hidden="1">
                        <a:extLst>
                          <a:ext uri="{FF2B5EF4-FFF2-40B4-BE49-F238E27FC236}">
                            <a16:creationId xmlns:a16="http://schemas.microsoft.com/office/drawing/2014/main" id="{0BB37B36-169D-4D95-BF7C-8D9937E4691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91" y="1191"/>
                        <a:ext cx="1191" cy="1191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" name="Rectangle 14" hidden="1">
            <a:extLst>
              <a:ext uri="{FF2B5EF4-FFF2-40B4-BE49-F238E27FC236}">
                <a16:creationId xmlns:a16="http://schemas.microsoft.com/office/drawing/2014/main" id="{2FA9152A-B470-4F71-95D8-F18D6D88D469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19063" cy="119063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ru-RU" sz="3000" b="1" i="0" baseline="0" dirty="0">
              <a:latin typeface="SB Sans Display" panose="020B0503040504020204" pitchFamily="34" charset="0"/>
              <a:ea typeface="+mj-ea"/>
              <a:cs typeface="+mj-cs"/>
              <a:sym typeface="SB Sans Display" panose="020B0503040504020204" pitchFamily="34" charset="0"/>
            </a:endParaRPr>
          </a:p>
        </p:txBody>
      </p:sp>
      <p:pic>
        <p:nvPicPr>
          <p:cNvPr id="25" name="Picture 24" descr="Background pattern&#10;&#10;Description automatically generated">
            <a:extLst>
              <a:ext uri="{FF2B5EF4-FFF2-40B4-BE49-F238E27FC236}">
                <a16:creationId xmlns:a16="http://schemas.microsoft.com/office/drawing/2014/main" id="{16F74D67-4936-4AE3-90EF-D22AA40BB2F5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" y="0"/>
            <a:ext cx="9143999" cy="5143500"/>
          </a:xfrm>
          <a:custGeom>
            <a:avLst/>
            <a:gdLst>
              <a:gd name="connsiteX0" fmla="*/ 0 w 12191999"/>
              <a:gd name="connsiteY0" fmla="*/ 0 h 6858000"/>
              <a:gd name="connsiteX1" fmla="*/ 12191999 w 12191999"/>
              <a:gd name="connsiteY1" fmla="*/ 0 h 6858000"/>
              <a:gd name="connsiteX2" fmla="*/ 12191999 w 12191999"/>
              <a:gd name="connsiteY2" fmla="*/ 6858000 h 6858000"/>
              <a:gd name="connsiteX3" fmla="*/ 0 w 1219199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1999" h="6858000">
                <a:moveTo>
                  <a:pt x="0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F7F679DB-FF29-4675-BC37-0EA591386776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669692" y="2370649"/>
            <a:ext cx="1461468" cy="4022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2126095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5-7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07</a:t>
            </a:r>
            <a:endParaRPr lang="en-US" dirty="0"/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512964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06</a:t>
            </a:r>
            <a:endParaRPr lang="en-US" dirty="0"/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512964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</a:t>
            </a:r>
            <a:r>
              <a:rPr lang="ru-RU" dirty="0"/>
              <a:t> </a:t>
            </a:r>
            <a:r>
              <a:rPr lang="en-US" dirty="0"/>
              <a:t>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object 19">
            <a:extLst>
              <a:ext uri="{FF2B5EF4-FFF2-40B4-BE49-F238E27FC236}">
                <a16:creationId xmlns:a16="http://schemas.microsoft.com/office/drawing/2014/main" id="{BD36A41D-F1AB-0947-8DE9-598A4836BA53}"/>
              </a:ext>
            </a:extLst>
          </p:cNvPr>
          <p:cNvSpPr/>
          <p:nvPr userDrawn="1"/>
        </p:nvSpPr>
        <p:spPr>
          <a:xfrm>
            <a:off x="2512964" y="2804100"/>
            <a:ext cx="257175" cy="257175"/>
          </a:xfrm>
          <a:custGeom>
            <a:avLst/>
            <a:gdLst/>
            <a:ahLst/>
            <a:cxnLst/>
            <a:rect l="l" t="t" r="r" b="b"/>
            <a:pathLst>
              <a:path w="457200" h="457200">
                <a:moveTo>
                  <a:pt x="457200" y="457200"/>
                </a:moveTo>
                <a:lnTo>
                  <a:pt x="0" y="457200"/>
                </a:lnTo>
                <a:lnTo>
                  <a:pt x="0" y="0"/>
                </a:lnTo>
                <a:lnTo>
                  <a:pt x="457200" y="0"/>
                </a:lnTo>
                <a:lnTo>
                  <a:pt x="457200" y="457200"/>
                </a:lnTo>
                <a:close/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21C66D7-EDDE-634F-B6F7-8010B4E293EE}"/>
              </a:ext>
            </a:extLst>
          </p:cNvPr>
          <p:cNvSpPr/>
          <p:nvPr userDrawn="1"/>
        </p:nvSpPr>
        <p:spPr>
          <a:xfrm>
            <a:off x="251296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209A36F-1440-A841-BF2B-9704DCCFC9B8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89121DA8-B724-234E-93BB-5DD0EBFE34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CAB5C7E-A3F7-DE49-881C-4CC54999D0F6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DDE12C6-91FD-A64E-984D-A847F42A9043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05</a:t>
            </a:r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DC929949-6EFD-AB48-A0E9-74A9648518D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2" name="object 3">
            <a:extLst>
              <a:ext uri="{FF2B5EF4-FFF2-40B4-BE49-F238E27FC236}">
                <a16:creationId xmlns:a16="http://schemas.microsoft.com/office/drawing/2014/main" id="{2632136F-69FE-CF42-A267-97889F5C321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55DBDE06-D587-CD44-BADF-DAE206BB548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70AAC901-1DA2-8E41-A33C-4F4FA4D2CC2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855D5D85-B27D-C64A-8814-970648C2FEB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4" name="object 2">
                <a:extLst>
                  <a:ext uri="{FF2B5EF4-FFF2-40B4-BE49-F238E27FC236}">
                    <a16:creationId xmlns:a16="http://schemas.microsoft.com/office/drawing/2014/main" id="{42830B05-0CD7-DC45-90B9-F237556082F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3">
                <a:extLst>
                  <a:ext uri="{FF2B5EF4-FFF2-40B4-BE49-F238E27FC236}">
                    <a16:creationId xmlns:a16="http://schemas.microsoft.com/office/drawing/2014/main" id="{2F63D34F-C25D-C043-A4EC-BB6BEAB8FC70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4">
                <a:extLst>
                  <a:ext uri="{FF2B5EF4-FFF2-40B4-BE49-F238E27FC236}">
                    <a16:creationId xmlns:a16="http://schemas.microsoft.com/office/drawing/2014/main" id="{6B862649-7506-4347-A7AE-EF6D501B412B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5">
                <a:extLst>
                  <a:ext uri="{FF2B5EF4-FFF2-40B4-BE49-F238E27FC236}">
                    <a16:creationId xmlns:a16="http://schemas.microsoft.com/office/drawing/2014/main" id="{84045D3E-3032-1C45-8696-8C7F6039D66D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6">
                <a:extLst>
                  <a:ext uri="{FF2B5EF4-FFF2-40B4-BE49-F238E27FC236}">
                    <a16:creationId xmlns:a16="http://schemas.microsoft.com/office/drawing/2014/main" id="{6C8E0D50-DC9F-DC44-8F99-AC1593D6B8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7">
                <a:extLst>
                  <a:ext uri="{FF2B5EF4-FFF2-40B4-BE49-F238E27FC236}">
                    <a16:creationId xmlns:a16="http://schemas.microsoft.com/office/drawing/2014/main" id="{9155950A-D728-FB4F-8CC4-FC500283289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0" name="object 8">
                <a:extLst>
                  <a:ext uri="{FF2B5EF4-FFF2-40B4-BE49-F238E27FC236}">
                    <a16:creationId xmlns:a16="http://schemas.microsoft.com/office/drawing/2014/main" id="{0FDF7FC8-0612-9644-ADE1-FC6AAD4D5F6F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9">
                <a:extLst>
                  <a:ext uri="{FF2B5EF4-FFF2-40B4-BE49-F238E27FC236}">
                    <a16:creationId xmlns:a16="http://schemas.microsoft.com/office/drawing/2014/main" id="{DE985853-A8EB-5940-B604-788138A2EEF6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CE730B4E-F717-A44F-895B-62983A6FE54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1" name="object 2">
                <a:extLst>
                  <a:ext uri="{FF2B5EF4-FFF2-40B4-BE49-F238E27FC236}">
                    <a16:creationId xmlns:a16="http://schemas.microsoft.com/office/drawing/2014/main" id="{6BF3016E-0FFF-1545-AA9C-11AF194489A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3">
                <a:extLst>
                  <a:ext uri="{FF2B5EF4-FFF2-40B4-BE49-F238E27FC236}">
                    <a16:creationId xmlns:a16="http://schemas.microsoft.com/office/drawing/2014/main" id="{CCF241FE-2DC8-9342-B479-70995445991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4">
                <a:extLst>
                  <a:ext uri="{FF2B5EF4-FFF2-40B4-BE49-F238E27FC236}">
                    <a16:creationId xmlns:a16="http://schemas.microsoft.com/office/drawing/2014/main" id="{5189159A-FA04-B948-AE96-91729ABF090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EB79CE5C-40ED-7A49-87EF-4EAE4E491606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DED7671F-3C8A-DE45-9057-491285E499C7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7">
                <a:extLst>
                  <a:ext uri="{FF2B5EF4-FFF2-40B4-BE49-F238E27FC236}">
                    <a16:creationId xmlns:a16="http://schemas.microsoft.com/office/drawing/2014/main" id="{41FD4C66-6F78-6F40-86E0-3284EFB82AE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2" name="object 8">
                <a:extLst>
                  <a:ext uri="{FF2B5EF4-FFF2-40B4-BE49-F238E27FC236}">
                    <a16:creationId xmlns:a16="http://schemas.microsoft.com/office/drawing/2014/main" id="{71359C57-BFAD-D441-8A17-276E6CA169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9">
                <a:extLst>
                  <a:ext uri="{FF2B5EF4-FFF2-40B4-BE49-F238E27FC236}">
                    <a16:creationId xmlns:a16="http://schemas.microsoft.com/office/drawing/2014/main" id="{F40CF84F-D941-D548-B938-33209C6C8BC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Text Placeholder 3">
            <a:extLst>
              <a:ext uri="{FF2B5EF4-FFF2-40B4-BE49-F238E27FC236}">
                <a16:creationId xmlns:a16="http://schemas.microsoft.com/office/drawing/2014/main" id="{5A62EB36-93D5-184D-9247-E0F9C689F7B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75908157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5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3042CA4C-B4D7-044F-AE0C-6278E1C6CD3B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BCB8AA26-9A41-4C4C-870E-B497065FC56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41EC8D4-FAED-AF4F-A187-3D71313C78D8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2D7E26DE-C3F4-D845-AF3A-D9FAD4161470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C6C3C8E-5A70-4F41-9033-D629818B47F4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1F9D03B-B1A1-1640-9449-0D39A53FFB2E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1BC2960-63D4-4D43-801F-8D53C269B61D}"/>
              </a:ext>
            </a:extLst>
          </p:cNvPr>
          <p:cNvSpPr/>
          <p:nvPr userDrawn="1"/>
        </p:nvSpPr>
        <p:spPr>
          <a:xfrm>
            <a:off x="62118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5A02C3F8-911F-C744-8986-64362FCB56A9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62118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8CE874CD-0608-6E46-85A0-7783528E6F09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62118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9" name="Text Placeholder 2">
            <a:extLst>
              <a:ext uri="{FF2B5EF4-FFF2-40B4-BE49-F238E27FC236}">
                <a16:creationId xmlns:a16="http://schemas.microsoft.com/office/drawing/2014/main" id="{5EE9CD56-3330-5648-B530-2DB3A1F7E2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C4F81406-C00D-1F49-A840-B40FADF6684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2" name="Text Placeholder 2">
            <a:extLst>
              <a:ext uri="{FF2B5EF4-FFF2-40B4-BE49-F238E27FC236}">
                <a16:creationId xmlns:a16="http://schemas.microsoft.com/office/drawing/2014/main" id="{0F2932EC-9975-5E40-A04E-FA9CE55B310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73" name="Text Placeholder 2">
            <a:extLst>
              <a:ext uri="{FF2B5EF4-FFF2-40B4-BE49-F238E27FC236}">
                <a16:creationId xmlns:a16="http://schemas.microsoft.com/office/drawing/2014/main" id="{D69CE78D-6284-054B-8525-A1E3269045BC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75" name="object 3">
            <a:extLst>
              <a:ext uri="{FF2B5EF4-FFF2-40B4-BE49-F238E27FC236}">
                <a16:creationId xmlns:a16="http://schemas.microsoft.com/office/drawing/2014/main" id="{E3011AA9-5E9C-D84C-AB46-C24823E120E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8384CE2D-E93C-534F-B582-082222108F7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24652089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6-9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1695E31E-FE94-3F4C-BBEA-0E317DAE7AC2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169F658-3F55-DF4D-90B6-E85E5B39BFC0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068443DA-F5C6-5A42-B064-2D073B478A3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0534A0A9-0AE2-9E47-A999-E98DE17DA46C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860EA43C-C72A-3B45-83AB-9A238A925ABE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0E26BEFA-904F-8B40-B2A7-A452A71CA33E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4" name="object 3">
            <a:extLst>
              <a:ext uri="{FF2B5EF4-FFF2-40B4-BE49-F238E27FC236}">
                <a16:creationId xmlns:a16="http://schemas.microsoft.com/office/drawing/2014/main" id="{0C31A575-B6E9-4B45-8E0E-B17387612D8C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ECBA97FF-0747-F74A-9982-65BC6ADABAE8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8B488B-ED15-9E43-9C7D-4119652D3449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6C1119DF-D512-9241-B8FF-3AA27724D81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3" name="object 2">
                <a:extLst>
                  <a:ext uri="{FF2B5EF4-FFF2-40B4-BE49-F238E27FC236}">
                    <a16:creationId xmlns:a16="http://schemas.microsoft.com/office/drawing/2014/main" id="{1BDD35A8-BB84-EA4E-84B1-B6517430B16A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3">
                <a:extLst>
                  <a:ext uri="{FF2B5EF4-FFF2-40B4-BE49-F238E27FC236}">
                    <a16:creationId xmlns:a16="http://schemas.microsoft.com/office/drawing/2014/main" id="{180570CC-8900-4F4C-8325-63E20039604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4">
                <a:extLst>
                  <a:ext uri="{FF2B5EF4-FFF2-40B4-BE49-F238E27FC236}">
                    <a16:creationId xmlns:a16="http://schemas.microsoft.com/office/drawing/2014/main" id="{3DDC7DE4-EE05-2249-ADDE-0FEACC1E1B5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5">
                <a:extLst>
                  <a:ext uri="{FF2B5EF4-FFF2-40B4-BE49-F238E27FC236}">
                    <a16:creationId xmlns:a16="http://schemas.microsoft.com/office/drawing/2014/main" id="{ADAC7219-CEBC-AD48-BE7C-EF7C992A35F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6">
                <a:extLst>
                  <a:ext uri="{FF2B5EF4-FFF2-40B4-BE49-F238E27FC236}">
                    <a16:creationId xmlns:a16="http://schemas.microsoft.com/office/drawing/2014/main" id="{5F25D08F-0C4C-8342-B7D4-7BE0C0FD769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7">
                <a:extLst>
                  <a:ext uri="{FF2B5EF4-FFF2-40B4-BE49-F238E27FC236}">
                    <a16:creationId xmlns:a16="http://schemas.microsoft.com/office/drawing/2014/main" id="{F3AD177C-2CA3-8D4A-8515-B1CCB10325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9" name="object 8">
                <a:extLst>
                  <a:ext uri="{FF2B5EF4-FFF2-40B4-BE49-F238E27FC236}">
                    <a16:creationId xmlns:a16="http://schemas.microsoft.com/office/drawing/2014/main" id="{3C1DE6B5-3B1F-1A43-AABF-37D9727E256D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9">
                <a:extLst>
                  <a:ext uri="{FF2B5EF4-FFF2-40B4-BE49-F238E27FC236}">
                    <a16:creationId xmlns:a16="http://schemas.microsoft.com/office/drawing/2014/main" id="{10EB39AE-F173-174E-93BD-D5319F42239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1438BE20-AAED-DD48-B60B-D21E402C7C49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3" name="object 2">
                <a:extLst>
                  <a:ext uri="{FF2B5EF4-FFF2-40B4-BE49-F238E27FC236}">
                    <a16:creationId xmlns:a16="http://schemas.microsoft.com/office/drawing/2014/main" id="{C75259EC-1B71-E447-9A8E-1C91E0789B5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3">
                <a:extLst>
                  <a:ext uri="{FF2B5EF4-FFF2-40B4-BE49-F238E27FC236}">
                    <a16:creationId xmlns:a16="http://schemas.microsoft.com/office/drawing/2014/main" id="{0B253801-DDD7-1E43-9FF4-B4EB249D849A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4">
                <a:extLst>
                  <a:ext uri="{FF2B5EF4-FFF2-40B4-BE49-F238E27FC236}">
                    <a16:creationId xmlns:a16="http://schemas.microsoft.com/office/drawing/2014/main" id="{C836DE38-FD9B-1740-A48F-894C2A11BFA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5">
                <a:extLst>
                  <a:ext uri="{FF2B5EF4-FFF2-40B4-BE49-F238E27FC236}">
                    <a16:creationId xmlns:a16="http://schemas.microsoft.com/office/drawing/2014/main" id="{727ECB1C-8AA3-0642-B181-EE85BB38876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145D536F-4736-2E42-BFB1-CBAC129816D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7">
                <a:extLst>
                  <a:ext uri="{FF2B5EF4-FFF2-40B4-BE49-F238E27FC236}">
                    <a16:creationId xmlns:a16="http://schemas.microsoft.com/office/drawing/2014/main" id="{622A4E9A-72F4-4E4E-BECD-BB4DE452F36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1" name="object 8">
                <a:extLst>
                  <a:ext uri="{FF2B5EF4-FFF2-40B4-BE49-F238E27FC236}">
                    <a16:creationId xmlns:a16="http://schemas.microsoft.com/office/drawing/2014/main" id="{025791E4-A9B0-7A42-BA83-9A5AA23C73E6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9">
                <a:extLst>
                  <a:ext uri="{FF2B5EF4-FFF2-40B4-BE49-F238E27FC236}">
                    <a16:creationId xmlns:a16="http://schemas.microsoft.com/office/drawing/2014/main" id="{16056846-F20B-DD47-9FEC-6F1034F3E37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Text Placeholder 3">
            <a:extLst>
              <a:ext uri="{FF2B5EF4-FFF2-40B4-BE49-F238E27FC236}">
                <a16:creationId xmlns:a16="http://schemas.microsoft.com/office/drawing/2014/main" id="{51A7342A-4508-3242-AB05-E781349E323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71236025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6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3042CA4C-B4D7-044F-AE0C-6278E1C6CD3B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9462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27286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27286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BCB8AA26-9A41-4C4C-870E-B497065FC56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9462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41EC8D4-FAED-AF4F-A187-3D71313C78D8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619549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2D7E26DE-C3F4-D845-AF3A-D9FAD4161470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619549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42728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C6C3C8E-5A70-4F41-9033-D629818B47F4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1F9D03B-B1A1-1640-9449-0D39A53FFB2E}"/>
              </a:ext>
            </a:extLst>
          </p:cNvPr>
          <p:cNvSpPr/>
          <p:nvPr userDrawn="1"/>
        </p:nvSpPr>
        <p:spPr>
          <a:xfrm>
            <a:off x="29462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1BC2960-63D4-4D43-801F-8D53C269B61D}"/>
              </a:ext>
            </a:extLst>
          </p:cNvPr>
          <p:cNvSpPr/>
          <p:nvPr userDrawn="1"/>
        </p:nvSpPr>
        <p:spPr>
          <a:xfrm>
            <a:off x="5599517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5A02C3F8-911F-C744-8986-64362FCB56A9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5599517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8CE874CD-0608-6E46-85A0-7783528E6F09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5599517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AF2E233F-106F-0F4B-87EF-841E53AC79A5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B9D1E428-FB98-4E42-8294-5DAEA95FFD27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692617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3637AF0E-F7D9-C148-AA31-AC74DC093375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692617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B09995D8-244E-7544-980B-BED5BAE26802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26AA903-BCCD-F54F-9D3D-D7CECF846743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31210C4-4C7F-6E46-826C-52DA8850571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17ED6AF-4741-7C43-8691-7BBD2D4C39B0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6C022FCC-54D2-324F-9A34-7EFD36AE92E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97504294-32C6-A840-8A86-3FF100544EB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4" name="object 3">
            <a:extLst>
              <a:ext uri="{FF2B5EF4-FFF2-40B4-BE49-F238E27FC236}">
                <a16:creationId xmlns:a16="http://schemas.microsoft.com/office/drawing/2014/main" id="{D3952B78-64A4-5B42-B5BF-E2A2E76CEC5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" name="Text Placeholder 3">
            <a:extLst>
              <a:ext uri="{FF2B5EF4-FFF2-40B4-BE49-F238E27FC236}">
                <a16:creationId xmlns:a16="http://schemas.microsoft.com/office/drawing/2014/main" id="{90C4900D-9A48-9D45-B51C-276F836C8F4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8630029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7-10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76BBE870-C2F1-224B-9CA4-AD3BC041C318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9462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03D83697-E79F-B843-A727-D8E8FC81830F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27286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10</a:t>
            </a:r>
            <a:endParaRPr lang="en-US" dirty="0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1992C921-8222-0342-9030-D3B1E0DB40B7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27286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88AA00A3-9446-FB4C-85FB-B263DED7F1A4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9462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C38AE6C-EF47-0847-BCDB-2E2149FB5D33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619549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66171DB1-8DA2-6A48-9535-AEC85A29F8BB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619549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0F065F5-1C9B-0C4D-959B-5238E949BAC9}"/>
              </a:ext>
            </a:extLst>
          </p:cNvPr>
          <p:cNvSpPr/>
          <p:nvPr userDrawn="1"/>
        </p:nvSpPr>
        <p:spPr>
          <a:xfrm>
            <a:off x="42728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4F554FC-3B54-0642-8939-91D2EBFE5EBB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05284DD-ED69-3643-B209-5141C8ECA5DB}"/>
              </a:ext>
            </a:extLst>
          </p:cNvPr>
          <p:cNvSpPr/>
          <p:nvPr userDrawn="1"/>
        </p:nvSpPr>
        <p:spPr>
          <a:xfrm>
            <a:off x="29462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E3EBD62-4815-BB4B-8057-C0023F9E6975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74B8AA1D-EEA4-8642-B396-ECB35055138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AD5EBD3-C7E5-C541-9872-42CA609A9EB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45E12AAC-FE2B-B34C-8049-C0033C8BBA44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D22CC99B-504E-B14F-8CAC-9A66A75D8F61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3" name="object 3">
            <a:extLst>
              <a:ext uri="{FF2B5EF4-FFF2-40B4-BE49-F238E27FC236}">
                <a16:creationId xmlns:a16="http://schemas.microsoft.com/office/drawing/2014/main" id="{F6F6AD42-9929-EB41-99E6-EA3850FD9CC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A329B414-AB72-6D4D-BC62-4A9C24B03A5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2964B52-7E93-A147-B86E-E2F2D5D938F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21D4DF2-8002-644C-8DAE-7ED7D0F677CA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8" name="object 2">
                <a:extLst>
                  <a:ext uri="{FF2B5EF4-FFF2-40B4-BE49-F238E27FC236}">
                    <a16:creationId xmlns:a16="http://schemas.microsoft.com/office/drawing/2014/main" id="{223B2803-9681-D04D-92D7-1A77FD845F06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3">
                <a:extLst>
                  <a:ext uri="{FF2B5EF4-FFF2-40B4-BE49-F238E27FC236}">
                    <a16:creationId xmlns:a16="http://schemas.microsoft.com/office/drawing/2014/main" id="{B9E8184A-92DA-1F4E-B08B-0332E60D409E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4">
                <a:extLst>
                  <a:ext uri="{FF2B5EF4-FFF2-40B4-BE49-F238E27FC236}">
                    <a16:creationId xmlns:a16="http://schemas.microsoft.com/office/drawing/2014/main" id="{B22F4FE9-8039-E84B-926D-FF30715E11A6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5">
                <a:extLst>
                  <a:ext uri="{FF2B5EF4-FFF2-40B4-BE49-F238E27FC236}">
                    <a16:creationId xmlns:a16="http://schemas.microsoft.com/office/drawing/2014/main" id="{0069C5DE-4DB2-DA4E-BFC0-4DF4AF52F6AF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6">
                <a:extLst>
                  <a:ext uri="{FF2B5EF4-FFF2-40B4-BE49-F238E27FC236}">
                    <a16:creationId xmlns:a16="http://schemas.microsoft.com/office/drawing/2014/main" id="{37C7B9A3-A02C-3D41-A385-003C888E2B29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7">
                <a:extLst>
                  <a:ext uri="{FF2B5EF4-FFF2-40B4-BE49-F238E27FC236}">
                    <a16:creationId xmlns:a16="http://schemas.microsoft.com/office/drawing/2014/main" id="{6824DAC0-2EF2-2F4B-BC72-D85CE4665D44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4" name="object 8">
                <a:extLst>
                  <a:ext uri="{FF2B5EF4-FFF2-40B4-BE49-F238E27FC236}">
                    <a16:creationId xmlns:a16="http://schemas.microsoft.com/office/drawing/2014/main" id="{AB988FC1-1F80-4046-9A29-4C8EBDD3F85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9">
                <a:extLst>
                  <a:ext uri="{FF2B5EF4-FFF2-40B4-BE49-F238E27FC236}">
                    <a16:creationId xmlns:a16="http://schemas.microsoft.com/office/drawing/2014/main" id="{9F92413C-DE7B-CF46-A71F-7BF24B93D40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C559292-3FCF-B240-A6F0-59FB5DF439C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901C0441-FAF9-8B45-B5AA-35C6E2A0926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DD319D73-C854-FB49-8FFA-BD51D300C422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40AB15A7-2D19-A048-91AF-2D1186D764D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5">
                <a:extLst>
                  <a:ext uri="{FF2B5EF4-FFF2-40B4-BE49-F238E27FC236}">
                    <a16:creationId xmlns:a16="http://schemas.microsoft.com/office/drawing/2014/main" id="{86328975-5F75-4443-B604-EC0AC8F85CC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6">
                <a:extLst>
                  <a:ext uri="{FF2B5EF4-FFF2-40B4-BE49-F238E27FC236}">
                    <a16:creationId xmlns:a16="http://schemas.microsoft.com/office/drawing/2014/main" id="{133DD2E3-D476-9D49-BE7B-888D1394E90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6C578A94-9809-274C-ADEC-18EB5244A24F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1DC9E0BD-C800-E04C-BBFD-E1F0CBF3419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53E1B2C6-49AF-274F-8700-7181968DBC2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4" name="Text Placeholder 3">
            <a:extLst>
              <a:ext uri="{FF2B5EF4-FFF2-40B4-BE49-F238E27FC236}">
                <a16:creationId xmlns:a16="http://schemas.microsoft.com/office/drawing/2014/main" id="{1EC0C556-3557-4545-97C6-25ECC1A7BFF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69225379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7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E5768546-62B0-0247-9585-49EF8F0A2B2E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EAD446DD-A2F2-D642-A2B3-5CA9D098EE16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2DB034F-88DC-C241-A741-B1E830DBD81F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DCF20481-7C85-6840-9919-C12475514231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EFA36349-3481-364A-AEFF-2F7985C9B7DB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FAAFDB7D-EF47-0049-8343-9B34EF57614E}"/>
              </a:ext>
            </a:extLst>
          </p:cNvPr>
          <p:cNvSpPr/>
          <p:nvPr userDrawn="1"/>
        </p:nvSpPr>
        <p:spPr>
          <a:xfrm>
            <a:off x="581889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FC6BCD8-AC6A-1D46-B088-CFC5B1366FAB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F4591B75-EEB5-9C4E-8FE7-04BD9B8681B6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581889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684ACAC9-6CA6-0140-831B-2EE9E39660B7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581889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15FA1938-6F50-5040-BCFF-64CF8F0B6D0D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6926173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BDA6F40-67DC-0549-9812-8CF10F76CCF4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6926173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EF139B0B-6461-0047-B34E-DF07BD725DE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457792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7FCA8A78-B0CE-B240-BC37-0B239825F435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E43F2B6D-8038-DA48-A796-6489EC179994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9957EDCB-E6A6-244B-83A6-A811923B5AFC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8" name="object 3">
            <a:extLst>
              <a:ext uri="{FF2B5EF4-FFF2-40B4-BE49-F238E27FC236}">
                <a16:creationId xmlns:a16="http://schemas.microsoft.com/office/drawing/2014/main" id="{68A9A8C3-5C69-2041-85DE-371D58DCFF8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 Placeholder 3">
            <a:extLst>
              <a:ext uri="{FF2B5EF4-FFF2-40B4-BE49-F238E27FC236}">
                <a16:creationId xmlns:a16="http://schemas.microsoft.com/office/drawing/2014/main" id="{433F29C9-985D-A74F-8082-AB40352C965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757155832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8-12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801D1702-44B5-D544-B8F8-990CEEF6B8F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10</a:t>
            </a:r>
            <a:endParaRPr lang="en-US" dirty="0"/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8C6C7E82-A130-6A4A-9B17-0CE2B7C4F107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B9C50F57-32E9-714F-8919-ACAC313EAB12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AD5167F2-95D5-DD4E-879B-BB2716C74BCA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BB2CCAAF-8906-F04E-BC68-0F9B1C3050E7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CE263DA-621A-BE4F-BF95-19F13446DEB0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5BC6D8A-EA9C-4C46-B1AB-824183721A0D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68E3E0D6-F839-6C40-AE8B-FA18C72F25C4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12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F9FCDE55-945D-0D40-A676-3B5C35247C0E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29C583E-26C6-3C44-B1C4-F00F61F41A57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B62128E4-657D-C843-A264-4F898D11E288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11</a:t>
            </a:r>
            <a:endParaRPr lang="en-US" dirty="0"/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47BFC77D-44F0-F041-ABDF-5931155008ED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971C4093-4E88-A240-84B2-D877D9C6119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F5575301-3AEE-A441-85EE-3CCA2B856287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3A2355BE-5A2C-694D-9B6D-00BBCD158C25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5AF9BAB1-A81E-D84A-A587-5A2BE6F91ED1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FB3D6E76-5F35-764C-99D8-B2E36B7FCCA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C2E7243A-FBB4-7341-934C-84727C8BC62C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101C4019-B24A-A447-98BD-40263FB28D84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5C79951-77B5-0946-BB3A-D13B57FB1D4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53" name="object 2">
                <a:extLst>
                  <a:ext uri="{FF2B5EF4-FFF2-40B4-BE49-F238E27FC236}">
                    <a16:creationId xmlns:a16="http://schemas.microsoft.com/office/drawing/2014/main" id="{E6E9AD55-73E7-A54D-959B-7F8E56743D8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3">
                <a:extLst>
                  <a:ext uri="{FF2B5EF4-FFF2-40B4-BE49-F238E27FC236}">
                    <a16:creationId xmlns:a16="http://schemas.microsoft.com/office/drawing/2014/main" id="{8032AF0D-0044-B749-8C50-9D60D458040E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4">
                <a:extLst>
                  <a:ext uri="{FF2B5EF4-FFF2-40B4-BE49-F238E27FC236}">
                    <a16:creationId xmlns:a16="http://schemas.microsoft.com/office/drawing/2014/main" id="{A1C33BDE-20DE-1E4C-9678-C23BDEA25FCD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6" name="object 5">
                <a:extLst>
                  <a:ext uri="{FF2B5EF4-FFF2-40B4-BE49-F238E27FC236}">
                    <a16:creationId xmlns:a16="http://schemas.microsoft.com/office/drawing/2014/main" id="{E57151EE-3B1E-6D48-87D3-141A45238D8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6">
                <a:extLst>
                  <a:ext uri="{FF2B5EF4-FFF2-40B4-BE49-F238E27FC236}">
                    <a16:creationId xmlns:a16="http://schemas.microsoft.com/office/drawing/2014/main" id="{4A3F134F-EA97-7B4B-B9EC-410D1FC0DA57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8" name="object 7">
                <a:extLst>
                  <a:ext uri="{FF2B5EF4-FFF2-40B4-BE49-F238E27FC236}">
                    <a16:creationId xmlns:a16="http://schemas.microsoft.com/office/drawing/2014/main" id="{223B1738-9CC0-D24E-AE8B-039DBA5DE4F6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9" name="object 8">
                <a:extLst>
                  <a:ext uri="{FF2B5EF4-FFF2-40B4-BE49-F238E27FC236}">
                    <a16:creationId xmlns:a16="http://schemas.microsoft.com/office/drawing/2014/main" id="{D613919D-1725-634D-8A19-5698120215F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0" name="object 9">
                <a:extLst>
                  <a:ext uri="{FF2B5EF4-FFF2-40B4-BE49-F238E27FC236}">
                    <a16:creationId xmlns:a16="http://schemas.microsoft.com/office/drawing/2014/main" id="{15BB8546-EEFA-D24B-AA78-84261937AC7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0123F86E-528C-A94F-BD5F-4BDC485F0A9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2" name="object 2">
                <a:extLst>
                  <a:ext uri="{FF2B5EF4-FFF2-40B4-BE49-F238E27FC236}">
                    <a16:creationId xmlns:a16="http://schemas.microsoft.com/office/drawing/2014/main" id="{897C6006-0290-4D4F-BE23-CF5BA5BF290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3">
                <a:extLst>
                  <a:ext uri="{FF2B5EF4-FFF2-40B4-BE49-F238E27FC236}">
                    <a16:creationId xmlns:a16="http://schemas.microsoft.com/office/drawing/2014/main" id="{C0DC95EB-9D87-7347-B239-3A6BD92DB23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4">
                <a:extLst>
                  <a:ext uri="{FF2B5EF4-FFF2-40B4-BE49-F238E27FC236}">
                    <a16:creationId xmlns:a16="http://schemas.microsoft.com/office/drawing/2014/main" id="{7085200A-DAD4-D843-9FB0-26AC47DDBF8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5">
                <a:extLst>
                  <a:ext uri="{FF2B5EF4-FFF2-40B4-BE49-F238E27FC236}">
                    <a16:creationId xmlns:a16="http://schemas.microsoft.com/office/drawing/2014/main" id="{FBDB36D3-5C38-A241-AAF6-3766C60F8CB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6">
                <a:extLst>
                  <a:ext uri="{FF2B5EF4-FFF2-40B4-BE49-F238E27FC236}">
                    <a16:creationId xmlns:a16="http://schemas.microsoft.com/office/drawing/2014/main" id="{133ADAFB-65B3-D543-8CD0-52F6D359769A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44C7717B-BD86-B642-A2D4-FA04D10FA254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1" name="object 8">
                <a:extLst>
                  <a:ext uri="{FF2B5EF4-FFF2-40B4-BE49-F238E27FC236}">
                    <a16:creationId xmlns:a16="http://schemas.microsoft.com/office/drawing/2014/main" id="{2AB82B68-FDD9-754E-9F38-48CA59D3C67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9">
                <a:extLst>
                  <a:ext uri="{FF2B5EF4-FFF2-40B4-BE49-F238E27FC236}">
                    <a16:creationId xmlns:a16="http://schemas.microsoft.com/office/drawing/2014/main" id="{80A9C63E-D35E-FD41-B84C-E1810E78183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6" name="Text Placeholder 3">
            <a:extLst>
              <a:ext uri="{FF2B5EF4-FFF2-40B4-BE49-F238E27FC236}">
                <a16:creationId xmlns:a16="http://schemas.microsoft.com/office/drawing/2014/main" id="{56099DAE-BF78-AE4B-AB1A-554C75866E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93632887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X-X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30FC18AA-61A5-8C45-8C2C-DC789A5CEAF4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18E653-9238-8B44-9ACF-9D60E5FBB65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DAB67BFC-08D1-BC49-AFDE-D22A9C7ABEBE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0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42E18582-1D2B-E843-8959-B5FCDAD5415D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1B34885-0860-A84C-801A-A46B60C6F964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55C08EC6-1EC3-9246-9B4C-90F2B08840BA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3254279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00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103F13A4-60F1-854E-B8BF-791555F44927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3254279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5" name="object 3">
            <a:extLst>
              <a:ext uri="{FF2B5EF4-FFF2-40B4-BE49-F238E27FC236}">
                <a16:creationId xmlns:a16="http://schemas.microsoft.com/office/drawing/2014/main" id="{BED92514-12CE-964C-A9BE-4CE210F2A0B3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1CF7D120-364A-AA44-927A-806D2ACAFF1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550E959-7A46-6243-BAFA-B40912D02ACB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A261F4C-CB4A-384F-99AF-02003A9D7701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2" name="object 2">
                <a:extLst>
                  <a:ext uri="{FF2B5EF4-FFF2-40B4-BE49-F238E27FC236}">
                    <a16:creationId xmlns:a16="http://schemas.microsoft.com/office/drawing/2014/main" id="{CE68AFFE-891D-724E-B5CB-72D28D304CD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3">
                <a:extLst>
                  <a:ext uri="{FF2B5EF4-FFF2-40B4-BE49-F238E27FC236}">
                    <a16:creationId xmlns:a16="http://schemas.microsoft.com/office/drawing/2014/main" id="{9D475CBE-BB5F-2847-8276-D1346175080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4">
                <a:extLst>
                  <a:ext uri="{FF2B5EF4-FFF2-40B4-BE49-F238E27FC236}">
                    <a16:creationId xmlns:a16="http://schemas.microsoft.com/office/drawing/2014/main" id="{532113EE-E273-4D46-BFFF-8C7B1111DBB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5">
                <a:extLst>
                  <a:ext uri="{FF2B5EF4-FFF2-40B4-BE49-F238E27FC236}">
                    <a16:creationId xmlns:a16="http://schemas.microsoft.com/office/drawing/2014/main" id="{5B1B68E5-DF34-ED49-AE18-859D603BD5E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6">
                <a:extLst>
                  <a:ext uri="{FF2B5EF4-FFF2-40B4-BE49-F238E27FC236}">
                    <a16:creationId xmlns:a16="http://schemas.microsoft.com/office/drawing/2014/main" id="{D66F6499-3B95-604A-A3AF-12C470EEF76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7">
                <a:extLst>
                  <a:ext uri="{FF2B5EF4-FFF2-40B4-BE49-F238E27FC236}">
                    <a16:creationId xmlns:a16="http://schemas.microsoft.com/office/drawing/2014/main" id="{8F246615-F310-A840-878A-37893DDF1C9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8" name="object 8">
                <a:extLst>
                  <a:ext uri="{FF2B5EF4-FFF2-40B4-BE49-F238E27FC236}">
                    <a16:creationId xmlns:a16="http://schemas.microsoft.com/office/drawing/2014/main" id="{AD49C878-995D-754D-A1F8-AF40FBAF0269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9">
                <a:extLst>
                  <a:ext uri="{FF2B5EF4-FFF2-40B4-BE49-F238E27FC236}">
                    <a16:creationId xmlns:a16="http://schemas.microsoft.com/office/drawing/2014/main" id="{56FE2FB6-61D5-1B4E-A23D-3FEF744F2CE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4C2ADBE2-A1CA-4749-96EC-856FC5DD484D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23" name="object 2">
                <a:extLst>
                  <a:ext uri="{FF2B5EF4-FFF2-40B4-BE49-F238E27FC236}">
                    <a16:creationId xmlns:a16="http://schemas.microsoft.com/office/drawing/2014/main" id="{E56A299C-1F88-654D-AB42-1C5BB094B8E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4" name="object 3">
                <a:extLst>
                  <a:ext uri="{FF2B5EF4-FFF2-40B4-BE49-F238E27FC236}">
                    <a16:creationId xmlns:a16="http://schemas.microsoft.com/office/drawing/2014/main" id="{CB3D6813-A7E0-8B4A-87C2-3FFF5DA1090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8" name="object 4">
                <a:extLst>
                  <a:ext uri="{FF2B5EF4-FFF2-40B4-BE49-F238E27FC236}">
                    <a16:creationId xmlns:a16="http://schemas.microsoft.com/office/drawing/2014/main" id="{DD0AD983-B979-4941-A5E6-FE44C1B57F2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5">
                <a:extLst>
                  <a:ext uri="{FF2B5EF4-FFF2-40B4-BE49-F238E27FC236}">
                    <a16:creationId xmlns:a16="http://schemas.microsoft.com/office/drawing/2014/main" id="{65C0B50A-F610-7D48-81C7-DA059DE9F20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6">
                <a:extLst>
                  <a:ext uri="{FF2B5EF4-FFF2-40B4-BE49-F238E27FC236}">
                    <a16:creationId xmlns:a16="http://schemas.microsoft.com/office/drawing/2014/main" id="{F45A968D-AB20-D241-BCBE-46BD58BB0DF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7">
                <a:extLst>
                  <a:ext uri="{FF2B5EF4-FFF2-40B4-BE49-F238E27FC236}">
                    <a16:creationId xmlns:a16="http://schemas.microsoft.com/office/drawing/2014/main" id="{561280CC-424E-0548-B9EB-810FBD66663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855A5512-8773-A143-A822-08BD23A0B25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9">
                <a:extLst>
                  <a:ext uri="{FF2B5EF4-FFF2-40B4-BE49-F238E27FC236}">
                    <a16:creationId xmlns:a16="http://schemas.microsoft.com/office/drawing/2014/main" id="{0627D3E4-E6D9-3242-935D-6F3DE2FB337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C89530EF-75C5-EE48-BD65-B4E5CE560C8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58055138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 up to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59AD0CB-37C7-1C47-AACC-7FB6C8F671FF}"/>
              </a:ext>
            </a:extLst>
          </p:cNvPr>
          <p:cNvSpPr/>
          <p:nvPr userDrawn="1"/>
        </p:nvSpPr>
        <p:spPr>
          <a:xfrm>
            <a:off x="258481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4A8B043-1353-D44C-B823-5101C675C15D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19204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FBF20679-ABDA-DB4E-920C-D865E1E27877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319203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7E0ED91-4C54-374C-8020-2A0F2E0DF016}"/>
              </a:ext>
            </a:extLst>
          </p:cNvPr>
          <p:cNvSpPr/>
          <p:nvPr userDrawn="1"/>
        </p:nvSpPr>
        <p:spPr>
          <a:xfrm>
            <a:off x="258481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FA1D368-3148-1A45-9A71-67308939110D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19204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0CD1BA66-F09E-3C4B-B9B8-9AE47B5BECF5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19203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05A4E9B-3BF2-A747-ADC5-A899750B9704}"/>
              </a:ext>
            </a:extLst>
          </p:cNvPr>
          <p:cNvSpPr/>
          <p:nvPr userDrawn="1"/>
        </p:nvSpPr>
        <p:spPr>
          <a:xfrm>
            <a:off x="258481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DF33125F-5B3B-AF43-8D86-8B88BE87222A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319204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7724EF6B-4DEF-3F48-97BA-811A4C27856F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319203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249E81B0-EAD2-C745-A59E-7E4748D7C647}"/>
              </a:ext>
            </a:extLst>
          </p:cNvPr>
          <p:cNvSpPr/>
          <p:nvPr userDrawn="1"/>
        </p:nvSpPr>
        <p:spPr>
          <a:xfrm>
            <a:off x="2480188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E38C3723-6DBA-624D-90BC-A50489AEA35A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2540910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15291393-66A8-B34D-BE01-29EAC7D63E27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2540909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A9A8349-F371-A641-9C74-B3CD3DC914E1}"/>
              </a:ext>
            </a:extLst>
          </p:cNvPr>
          <p:cNvSpPr/>
          <p:nvPr userDrawn="1"/>
        </p:nvSpPr>
        <p:spPr>
          <a:xfrm>
            <a:off x="2480188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95EE368-A183-9E45-8D66-435EDAE201FC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2540910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1341B749-9C8E-B64C-A93C-5F516B1C5383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2540909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46351097-588C-F642-AF5A-5A69AF1A338D}"/>
              </a:ext>
            </a:extLst>
          </p:cNvPr>
          <p:cNvSpPr/>
          <p:nvPr userDrawn="1"/>
        </p:nvSpPr>
        <p:spPr>
          <a:xfrm>
            <a:off x="2480188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6010F479-49F2-2D48-8972-E8B0C338695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2540910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9" name="Text Placeholder 2">
            <a:extLst>
              <a:ext uri="{FF2B5EF4-FFF2-40B4-BE49-F238E27FC236}">
                <a16:creationId xmlns:a16="http://schemas.microsoft.com/office/drawing/2014/main" id="{486A0EC8-EF29-5948-A7A7-F404CA1E6133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2540909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BFD7072-D5A2-3C47-9A40-71788EAAF260}"/>
              </a:ext>
            </a:extLst>
          </p:cNvPr>
          <p:cNvSpPr/>
          <p:nvPr userDrawn="1"/>
        </p:nvSpPr>
        <p:spPr>
          <a:xfrm>
            <a:off x="4701894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FFA6AC86-F9EA-234C-948C-37593BB3450C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4762616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CCAEBB28-797C-1B47-A4A3-AE60AF8936A6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4762615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EBE02BC-E69A-F84C-842C-CE861138C216}"/>
              </a:ext>
            </a:extLst>
          </p:cNvPr>
          <p:cNvSpPr/>
          <p:nvPr userDrawn="1"/>
        </p:nvSpPr>
        <p:spPr>
          <a:xfrm>
            <a:off x="4701894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B866C9CE-858B-8F4F-924D-0F7091269668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4762616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5" name="Text Placeholder 2">
            <a:extLst>
              <a:ext uri="{FF2B5EF4-FFF2-40B4-BE49-F238E27FC236}">
                <a16:creationId xmlns:a16="http://schemas.microsoft.com/office/drawing/2014/main" id="{FE8F3EFC-421F-4243-8970-55555778C8AF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4762615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7A3BF19-900C-8243-B057-8B0A1DB68A31}"/>
              </a:ext>
            </a:extLst>
          </p:cNvPr>
          <p:cNvSpPr/>
          <p:nvPr userDrawn="1"/>
        </p:nvSpPr>
        <p:spPr>
          <a:xfrm>
            <a:off x="4701894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7" name="Text Placeholder 2">
            <a:extLst>
              <a:ext uri="{FF2B5EF4-FFF2-40B4-BE49-F238E27FC236}">
                <a16:creationId xmlns:a16="http://schemas.microsoft.com/office/drawing/2014/main" id="{88A4C414-4A67-A547-BDD5-3EE162C7CAC5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4762616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8" name="Text Placeholder 2">
            <a:extLst>
              <a:ext uri="{FF2B5EF4-FFF2-40B4-BE49-F238E27FC236}">
                <a16:creationId xmlns:a16="http://schemas.microsoft.com/office/drawing/2014/main" id="{00FE0323-3ECF-2C4E-8D25-15413747EC35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4762615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86E8B976-F1B4-ED4C-9527-5A8EAD5C4D75}"/>
              </a:ext>
            </a:extLst>
          </p:cNvPr>
          <p:cNvSpPr/>
          <p:nvPr userDrawn="1"/>
        </p:nvSpPr>
        <p:spPr>
          <a:xfrm>
            <a:off x="6923600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0" name="Text Placeholder 2">
            <a:extLst>
              <a:ext uri="{FF2B5EF4-FFF2-40B4-BE49-F238E27FC236}">
                <a16:creationId xmlns:a16="http://schemas.microsoft.com/office/drawing/2014/main" id="{D9D41D0A-9E38-0C41-9A34-8FCBCB9326DF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6984323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3637EC2A-D2DC-0040-810A-E9AC21C8648A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6984322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534E25CA-8768-8D43-A1B3-6019B0551A9B}"/>
              </a:ext>
            </a:extLst>
          </p:cNvPr>
          <p:cNvSpPr/>
          <p:nvPr userDrawn="1"/>
        </p:nvSpPr>
        <p:spPr>
          <a:xfrm>
            <a:off x="6923600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3" name="Text Placeholder 2">
            <a:extLst>
              <a:ext uri="{FF2B5EF4-FFF2-40B4-BE49-F238E27FC236}">
                <a16:creationId xmlns:a16="http://schemas.microsoft.com/office/drawing/2014/main" id="{5E490EA1-9D7E-AF47-8FFE-77DA3DA9ECAA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6984323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74" name="Text Placeholder 2">
            <a:extLst>
              <a:ext uri="{FF2B5EF4-FFF2-40B4-BE49-F238E27FC236}">
                <a16:creationId xmlns:a16="http://schemas.microsoft.com/office/drawing/2014/main" id="{B6923A7D-CF28-0E4A-B26F-F281F729245E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6984322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B052B402-DA1F-284C-AC03-42450C8BCE42}"/>
              </a:ext>
            </a:extLst>
          </p:cNvPr>
          <p:cNvSpPr/>
          <p:nvPr userDrawn="1"/>
        </p:nvSpPr>
        <p:spPr>
          <a:xfrm>
            <a:off x="6923600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6" name="Text Placeholder 2">
            <a:extLst>
              <a:ext uri="{FF2B5EF4-FFF2-40B4-BE49-F238E27FC236}">
                <a16:creationId xmlns:a16="http://schemas.microsoft.com/office/drawing/2014/main" id="{BB800E38-DB1C-5845-AC60-7C64F315D923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6984323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77" name="Text Placeholder 2">
            <a:extLst>
              <a:ext uri="{FF2B5EF4-FFF2-40B4-BE49-F238E27FC236}">
                <a16:creationId xmlns:a16="http://schemas.microsoft.com/office/drawing/2014/main" id="{A882DA39-C57D-5141-9A86-0300E01CFC52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6984322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1" name="Text Placeholder 2">
            <a:extLst>
              <a:ext uri="{FF2B5EF4-FFF2-40B4-BE49-F238E27FC236}">
                <a16:creationId xmlns:a16="http://schemas.microsoft.com/office/drawing/2014/main" id="{14FCFACC-99CA-2840-99DF-FEA72AEB59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83" name="object 3">
            <a:extLst>
              <a:ext uri="{FF2B5EF4-FFF2-40B4-BE49-F238E27FC236}">
                <a16:creationId xmlns:a16="http://schemas.microsoft.com/office/drawing/2014/main" id="{4E70F52D-958B-DD45-AC5A-C4023868A683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Text Placeholder 3">
            <a:extLst>
              <a:ext uri="{FF2B5EF4-FFF2-40B4-BE49-F238E27FC236}">
                <a16:creationId xmlns:a16="http://schemas.microsoft.com/office/drawing/2014/main" id="{864B4387-FF6A-AC47-9D17-B9B8F5C8D49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30583747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 up to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59AD0CB-37C7-1C47-AACC-7FB6C8F671FF}"/>
              </a:ext>
            </a:extLst>
          </p:cNvPr>
          <p:cNvSpPr/>
          <p:nvPr userDrawn="1"/>
        </p:nvSpPr>
        <p:spPr>
          <a:xfrm>
            <a:off x="258481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4A8B043-1353-D44C-B823-5101C675C15D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19204" y="1327304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FBF20679-ABDA-DB4E-920C-D865E1E27877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319202" y="1668267"/>
            <a:ext cx="2524941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7E0ED91-4C54-374C-8020-2A0F2E0DF016}"/>
              </a:ext>
            </a:extLst>
          </p:cNvPr>
          <p:cNvSpPr/>
          <p:nvPr userDrawn="1"/>
        </p:nvSpPr>
        <p:spPr>
          <a:xfrm>
            <a:off x="258481" y="3541416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FA1D368-3148-1A45-9A71-67308939110D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19204" y="3634735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0CD1BA66-F09E-3C4B-B9B8-9AE47B5BECF5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19202" y="3975698"/>
            <a:ext cx="2524941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05A4E9B-3BF2-A747-ADC5-A899750B9704}"/>
              </a:ext>
            </a:extLst>
          </p:cNvPr>
          <p:cNvSpPr/>
          <p:nvPr userDrawn="1"/>
        </p:nvSpPr>
        <p:spPr>
          <a:xfrm>
            <a:off x="258481" y="2376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DF33125F-5B3B-AF43-8D86-8B88BE87222A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319204" y="2470304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7724EF6B-4DEF-3F48-97BA-811A4C27856F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319202" y="2811267"/>
            <a:ext cx="2524941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249E81B0-EAD2-C745-A59E-7E4748D7C647}"/>
              </a:ext>
            </a:extLst>
          </p:cNvPr>
          <p:cNvSpPr/>
          <p:nvPr userDrawn="1"/>
        </p:nvSpPr>
        <p:spPr>
          <a:xfrm>
            <a:off x="3222762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E38C3723-6DBA-624D-90BC-A50489AEA35A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3312460" y="1327304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15291393-66A8-B34D-BE01-29EAC7D63E27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3312459" y="1668267"/>
            <a:ext cx="250140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A9A8349-F371-A641-9C74-B3CD3DC914E1}"/>
              </a:ext>
            </a:extLst>
          </p:cNvPr>
          <p:cNvSpPr/>
          <p:nvPr userDrawn="1"/>
        </p:nvSpPr>
        <p:spPr>
          <a:xfrm>
            <a:off x="3222762" y="3541416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95EE368-A183-9E45-8D66-435EDAE201FC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3312460" y="3634735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1341B749-9C8E-B64C-A93C-5F516B1C5383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3312459" y="3975698"/>
            <a:ext cx="250140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46351097-588C-F642-AF5A-5A69AF1A338D}"/>
              </a:ext>
            </a:extLst>
          </p:cNvPr>
          <p:cNvSpPr/>
          <p:nvPr userDrawn="1"/>
        </p:nvSpPr>
        <p:spPr>
          <a:xfrm>
            <a:off x="3222762" y="2376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6010F479-49F2-2D48-8972-E8B0C338695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3312460" y="2470304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9" name="Text Placeholder 2">
            <a:extLst>
              <a:ext uri="{FF2B5EF4-FFF2-40B4-BE49-F238E27FC236}">
                <a16:creationId xmlns:a16="http://schemas.microsoft.com/office/drawing/2014/main" id="{486A0EC8-EF29-5948-A7A7-F404CA1E6133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3312459" y="2811267"/>
            <a:ext cx="250140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BFD7072-D5A2-3C47-9A40-71788EAAF260}"/>
              </a:ext>
            </a:extLst>
          </p:cNvPr>
          <p:cNvSpPr/>
          <p:nvPr userDrawn="1"/>
        </p:nvSpPr>
        <p:spPr>
          <a:xfrm>
            <a:off x="6187043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FFA6AC86-F9EA-234C-948C-37593BB3450C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6293225" y="1327304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CCAEBB28-797C-1B47-A4A3-AE60AF8936A6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6293224" y="1668267"/>
            <a:ext cx="249986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EBE02BC-E69A-F84C-842C-CE861138C216}"/>
              </a:ext>
            </a:extLst>
          </p:cNvPr>
          <p:cNvSpPr/>
          <p:nvPr userDrawn="1"/>
        </p:nvSpPr>
        <p:spPr>
          <a:xfrm>
            <a:off x="6187044" y="3541416"/>
            <a:ext cx="2698476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B866C9CE-858B-8F4F-924D-0F7091269668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6293225" y="3634735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5" name="Text Placeholder 2">
            <a:extLst>
              <a:ext uri="{FF2B5EF4-FFF2-40B4-BE49-F238E27FC236}">
                <a16:creationId xmlns:a16="http://schemas.microsoft.com/office/drawing/2014/main" id="{FE8F3EFC-421F-4243-8970-55555778C8AF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6293224" y="3975698"/>
            <a:ext cx="249986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7A3BF19-900C-8243-B057-8B0A1DB68A31}"/>
              </a:ext>
            </a:extLst>
          </p:cNvPr>
          <p:cNvSpPr/>
          <p:nvPr userDrawn="1"/>
        </p:nvSpPr>
        <p:spPr>
          <a:xfrm>
            <a:off x="6187044" y="2376984"/>
            <a:ext cx="2698476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7" name="Text Placeholder 2">
            <a:extLst>
              <a:ext uri="{FF2B5EF4-FFF2-40B4-BE49-F238E27FC236}">
                <a16:creationId xmlns:a16="http://schemas.microsoft.com/office/drawing/2014/main" id="{88A4C414-4A67-A547-BDD5-3EE162C7CAC5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6293225" y="2470304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8" name="Text Placeholder 2">
            <a:extLst>
              <a:ext uri="{FF2B5EF4-FFF2-40B4-BE49-F238E27FC236}">
                <a16:creationId xmlns:a16="http://schemas.microsoft.com/office/drawing/2014/main" id="{00FE0323-3ECF-2C4E-8D25-15413747EC35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6293224" y="2811267"/>
            <a:ext cx="249986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1" name="Text Placeholder 2">
            <a:extLst>
              <a:ext uri="{FF2B5EF4-FFF2-40B4-BE49-F238E27FC236}">
                <a16:creationId xmlns:a16="http://schemas.microsoft.com/office/drawing/2014/main" id="{14FCFACC-99CA-2840-99DF-FEA72AEB59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51530788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>
            <a:extLst>
              <a:ext uri="{FF2B5EF4-FFF2-40B4-BE49-F238E27FC236}">
                <a16:creationId xmlns:a16="http://schemas.microsoft.com/office/drawing/2014/main" id="{4E6F1C8C-2551-4816-B02D-C891C03ECED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191" y="1191"/>
          <a:ext cx="1191" cy="119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49" imgH="349" progId="TCLayout.ActiveDocument.1">
                  <p:embed/>
                </p:oleObj>
              </mc:Choice>
              <mc:Fallback>
                <p:oleObj name="think-cell Slide" r:id="rId4" imgW="349" imgH="349" progId="TCLayout.ActiveDocument.1">
                  <p:embed/>
                  <p:pic>
                    <p:nvPicPr>
                      <p:cNvPr id="8" name="Object 7" hidden="1">
                        <a:extLst>
                          <a:ext uri="{FF2B5EF4-FFF2-40B4-BE49-F238E27FC236}">
                            <a16:creationId xmlns:a16="http://schemas.microsoft.com/office/drawing/2014/main" id="{4E6F1C8C-2551-4816-B02D-C891C03ECED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91" y="1191"/>
                        <a:ext cx="1191" cy="1191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0" name="Picture 9" descr="Background pattern&#10;&#10;Description automatically generated">
            <a:extLst>
              <a:ext uri="{FF2B5EF4-FFF2-40B4-BE49-F238E27FC236}">
                <a16:creationId xmlns:a16="http://schemas.microsoft.com/office/drawing/2014/main" id="{A25DD3A3-1A3B-49DF-B4E8-0F4860F2BFE9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9144000" cy="51435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7" name="Rectangle 6" hidden="1">
            <a:extLst>
              <a:ext uri="{FF2B5EF4-FFF2-40B4-BE49-F238E27FC236}">
                <a16:creationId xmlns:a16="http://schemas.microsoft.com/office/drawing/2014/main" id="{4D405B13-4F88-4E98-8340-0C106EF9F093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19063" cy="119063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ru-RU" sz="3000" b="1" i="0" baseline="0" dirty="0">
              <a:latin typeface="SB Sans Display" panose="020B0503040504020204" pitchFamily="34" charset="0"/>
              <a:ea typeface="+mj-ea"/>
              <a:cs typeface="+mj-cs"/>
              <a:sym typeface="SB Sans Display" panose="020B0503040504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513086E-B410-4C8D-9B57-16FF2EB2ED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82955" y="2984081"/>
            <a:ext cx="7378091" cy="685572"/>
          </a:xfrm>
        </p:spPr>
        <p:txBody>
          <a:bodyPr vert="horz" anchor="t"/>
          <a:lstStyle>
            <a:lvl1pPr>
              <a:defRPr sz="4950">
                <a:ln w="12700">
                  <a:solidFill>
                    <a:schemeClr val="bg1"/>
                  </a:solidFill>
                </a:ln>
                <a:noFill/>
                <a:latin typeface="SB Sans Text Heavy" panose="020B0903040504020204" pitchFamily="34" charset="-52"/>
                <a:cs typeface="SB Sans Text Heavy" panose="020B0903040504020204" pitchFamily="34" charset="-52"/>
              </a:defRPr>
            </a:lvl1pPr>
          </a:lstStyle>
          <a:p>
            <a:endParaRPr lang="en-US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C307843B-1E5E-4342-A504-1D84A5A39A34}"/>
              </a:ext>
            </a:extLst>
          </p:cNvPr>
          <p:cNvCxnSpPr>
            <a:cxnSpLocks/>
          </p:cNvCxnSpPr>
          <p:nvPr userDrawn="1"/>
        </p:nvCxnSpPr>
        <p:spPr>
          <a:xfrm>
            <a:off x="882955" y="2576189"/>
            <a:ext cx="1296000" cy="0"/>
          </a:xfrm>
          <a:prstGeom prst="line">
            <a:avLst/>
          </a:prstGeom>
          <a:ln w="12700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2342982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AB3522A5-7368-4644-9FC7-311D1092A23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172700" y="4153588"/>
            <a:ext cx="1712104" cy="30411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A0B905D8-A8A7-9B4C-A9EC-E5E65D1AEA8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172700" y="2192622"/>
            <a:ext cx="1712104" cy="30411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5" name="Picture Placeholder 13">
            <a:extLst>
              <a:ext uri="{FF2B5EF4-FFF2-40B4-BE49-F238E27FC236}">
                <a16:creationId xmlns:a16="http://schemas.microsoft.com/office/drawing/2014/main" id="{4513BEBF-19B8-A341-B460-8883DC8857DA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7172700" y="3195413"/>
            <a:ext cx="1712819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7" name="Picture Placeholder 13">
            <a:extLst>
              <a:ext uri="{FF2B5EF4-FFF2-40B4-BE49-F238E27FC236}">
                <a16:creationId xmlns:a16="http://schemas.microsoft.com/office/drawing/2014/main" id="{ED3B35CC-51EE-D84E-A589-F419D4CC2C4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172701" y="1234447"/>
            <a:ext cx="1712104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90ED31A9-0252-2A43-A7C8-6CA39DC58BD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DE128982-0812-F34F-96A9-23990D714F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8481" y="4153588"/>
            <a:ext cx="6166023" cy="30411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  <a:r>
              <a:rPr lang="ru-RU" dirty="0"/>
              <a:t> </a:t>
            </a:r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ru-RU" dirty="0"/>
              <a:t>.</a:t>
            </a:r>
            <a:endParaRPr lang="en-US" dirty="0"/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E3AC5B-4C65-114D-BDCD-5601D9ED421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0BE2EEB9-4B86-294D-BD4F-42CD499BCF68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58481" y="1234447"/>
            <a:ext cx="6166023" cy="2831245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4CDFE9C7-8E23-6F4F-9F1B-F9BE7DAE9F2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91070450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s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D1034DCD-8CF7-CE40-B95B-19312F0CD7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338679" y="3107516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  <a:endParaRPr lang="ru-RU" dirty="0"/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C2773F61-84D7-8247-A191-A24341747EF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38679" y="4065691"/>
            <a:ext cx="1443395" cy="4050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AB3522A5-7368-4644-9FC7-311D1092A23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438552" y="4065691"/>
            <a:ext cx="1443395" cy="40500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DF189B68-6B21-E64C-9E10-B3B1DAFCEA50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5338679" y="2192622"/>
            <a:ext cx="1443395" cy="42199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A0B905D8-A8A7-9B4C-A9EC-E5E65D1AEA8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437838" y="2192622"/>
            <a:ext cx="1443395" cy="42199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5" name="Picture Placeholder 13">
            <a:extLst>
              <a:ext uri="{FF2B5EF4-FFF2-40B4-BE49-F238E27FC236}">
                <a16:creationId xmlns:a16="http://schemas.microsoft.com/office/drawing/2014/main" id="{4513BEBF-19B8-A341-B460-8883DC8857DA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7436950" y="3107516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62FA0C22-8D63-174A-B8B8-13275FF398E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5338679" y="1234447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7" name="Picture Placeholder 13">
            <a:extLst>
              <a:ext uri="{FF2B5EF4-FFF2-40B4-BE49-F238E27FC236}">
                <a16:creationId xmlns:a16="http://schemas.microsoft.com/office/drawing/2014/main" id="{ED3B35CC-51EE-D84E-A589-F419D4CC2C4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436236" y="1234447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90ED31A9-0252-2A43-A7C8-6CA39DC58BD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9" name="Picture Placeholder 13">
            <a:extLst>
              <a:ext uri="{FF2B5EF4-FFF2-40B4-BE49-F238E27FC236}">
                <a16:creationId xmlns:a16="http://schemas.microsoft.com/office/drawing/2014/main" id="{0F192985-FD3F-BA4B-9F12-03E2D6CD3504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58481" y="1234447"/>
            <a:ext cx="4425321" cy="2831245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DE128982-0812-F34F-96A9-23990D714F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8481" y="4153588"/>
            <a:ext cx="4425320" cy="30411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E3AC5B-4C65-114D-BDCD-5601D9ED421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53B69518-2ACB-AA43-888B-27D7DDEC1D8F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674838201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92A6474-3F21-C546-9E0A-6BAC5A880DEB}"/>
              </a:ext>
            </a:extLst>
          </p:cNvPr>
          <p:cNvSpPr/>
          <p:nvPr userDrawn="1"/>
        </p:nvSpPr>
        <p:spPr>
          <a:xfrm>
            <a:off x="0" y="0"/>
            <a:ext cx="4400550" cy="51435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</p:spTree>
    <p:extLst>
      <p:ext uri="{BB962C8B-B14F-4D97-AF65-F5344CB8AC3E}">
        <p14:creationId xmlns:p14="http://schemas.microsoft.com/office/powerpoint/2010/main" val="486576054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92A6474-3F21-C546-9E0A-6BAC5A880DEB}"/>
              </a:ext>
            </a:extLst>
          </p:cNvPr>
          <p:cNvSpPr/>
          <p:nvPr userDrawn="1"/>
        </p:nvSpPr>
        <p:spPr>
          <a:xfrm>
            <a:off x="0" y="0"/>
            <a:ext cx="440055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rgbClr val="6488F3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</p:spTree>
    <p:extLst>
      <p:ext uri="{BB962C8B-B14F-4D97-AF65-F5344CB8AC3E}">
        <p14:creationId xmlns:p14="http://schemas.microsoft.com/office/powerpoint/2010/main" val="2411249754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o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6F307048-965A-0E4F-A9E9-C513462B67F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37386729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1514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13542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5574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8525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1836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3532" y="-7454"/>
            <a:ext cx="1988090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506D59C3-7D27-FF41-ACE8-82D20903BBA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5C3478B-0C43-8D48-8DD9-C8B8D637DC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 Position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3">
            <a:extLst>
              <a:ext uri="{FF2B5EF4-FFF2-40B4-BE49-F238E27FC236}">
                <a16:creationId xmlns:a16="http://schemas.microsoft.com/office/drawing/2014/main" id="{0838242F-D24C-5443-9869-8966A20A706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38562818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6665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9617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2927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148F34A-0A22-5E4D-A35A-4D6A62E7B4C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E48BB2A0-B73C-0542-9E48-B097BAC980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ADF88E9-20F4-AA41-959B-A04C5BAE10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7" name="object 3">
            <a:extLst>
              <a:ext uri="{FF2B5EF4-FFF2-40B4-BE49-F238E27FC236}">
                <a16:creationId xmlns:a16="http://schemas.microsoft.com/office/drawing/2014/main" id="{B76C0749-A069-0341-BCF7-0F080E3D0B00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6A45EE53-2150-9A4D-9DAC-58BA4FEF4A6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4768A2B9-9390-B54F-BE79-78AC71BD9DBB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5E0147AF-F791-DC4D-A5E4-18B0E1E4BFA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9" name="Text Placeholder 3">
            <a:extLst>
              <a:ext uri="{FF2B5EF4-FFF2-40B4-BE49-F238E27FC236}">
                <a16:creationId xmlns:a16="http://schemas.microsoft.com/office/drawing/2014/main" id="{04A8F03C-0909-9B48-A5C0-F735984A240B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3364231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6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Occupation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2C7052AA-0DDC-F445-BC48-E81B9340AE77}"/>
              </a:ext>
            </a:extLst>
          </p:cNvPr>
          <p:cNvSpPr/>
          <p:nvPr userDrawn="1"/>
        </p:nvSpPr>
        <p:spPr>
          <a:xfrm>
            <a:off x="256665" y="-7454"/>
            <a:ext cx="5902848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0E7F07B-79B0-7B48-8237-66E816B18AB1}"/>
              </a:ext>
            </a:extLst>
          </p:cNvPr>
          <p:cNvSpPr/>
          <p:nvPr userDrawn="1"/>
        </p:nvSpPr>
        <p:spPr>
          <a:xfrm>
            <a:off x="4692927" y="-7454"/>
            <a:ext cx="4117427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B43172A8-98FF-5D47-90E2-0D802B3DFE1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C577B339-6F86-F046-9676-EE7BF860665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A9365F90-C08B-CE41-980C-A93030F6EA5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481A161E-D93E-8447-947D-B0B27FFFA62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02BC0497-6E67-0344-A152-5DBD4206EB6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2D379ECA-BE9D-234A-B187-991951A8304A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B2BDB256-F149-EF44-8774-B939E4390B3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1835961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4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1514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13542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5574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8525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1836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3532" y="-7454"/>
            <a:ext cx="1988090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506D59C3-7D27-FF41-ACE8-82D20903BBA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5C3478B-0C43-8D48-8DD9-C8B8D637DC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 Position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60793047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_4 +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7308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9656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81874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570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25276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81874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703570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25276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49521" y="-7454"/>
            <a:ext cx="4442315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3529" y="-7455"/>
            <a:ext cx="3667045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87500" y="-7455"/>
            <a:ext cx="3182705" cy="1947848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0820" y="-7454"/>
            <a:ext cx="1990803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8711721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450B9D-BC8A-4244-AA39-6255AD2ABA1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1385977"/>
            <a:ext cx="6858000" cy="1246495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  <a:endParaRPr lang="ru-RU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783E6BC-7623-584F-A0D6-B0D3FFDC5CF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  <a:endParaRPr lang="ru-R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D39A7D0-F755-684D-9151-08DB6CF38B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6BB17D5-3DD0-EC45-A0F3-A5D687C5FB44}" type="datetimeFigureOut">
              <a:rPr lang="ru-RU" smtClean="0"/>
              <a:t>01.12.2023</a:t>
            </a:fld>
            <a:endParaRPr lang="ru-R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42824C8-9D30-CA4E-ACD6-65BB02739B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A1F7020-116E-DA4D-9548-98A3D3AF2A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76E38FF-C987-CA4E-8171-BA9E307C4D1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91483931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_4 sim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7154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9502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81720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416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25122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81720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703416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25122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74448996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3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6665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9617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2927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148F34A-0A22-5E4D-A35A-4D6A62E7B4C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E48BB2A0-B73C-0542-9E48-B097BAC980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ADF88E9-20F4-AA41-959B-A04C5BAE10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7" name="object 3">
            <a:extLst>
              <a:ext uri="{FF2B5EF4-FFF2-40B4-BE49-F238E27FC236}">
                <a16:creationId xmlns:a16="http://schemas.microsoft.com/office/drawing/2014/main" id="{B76C0749-A069-0341-BCF7-0F080E3D0B00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6A45EE53-2150-9A4D-9DAC-58BA4FEF4A6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4768A2B9-9390-B54F-BE79-78AC71BD9DBB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5E0147AF-F791-DC4D-A5E4-18B0E1E4BFA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4CA46684-C015-C541-BF98-ADCD761829C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951660759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2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6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Occupation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2C7052AA-0DDC-F445-BC48-E81B9340AE77}"/>
              </a:ext>
            </a:extLst>
          </p:cNvPr>
          <p:cNvSpPr/>
          <p:nvPr userDrawn="1"/>
        </p:nvSpPr>
        <p:spPr>
          <a:xfrm>
            <a:off x="256665" y="-7454"/>
            <a:ext cx="5902848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0E7F07B-79B0-7B48-8237-66E816B18AB1}"/>
              </a:ext>
            </a:extLst>
          </p:cNvPr>
          <p:cNvSpPr/>
          <p:nvPr userDrawn="1"/>
        </p:nvSpPr>
        <p:spPr>
          <a:xfrm>
            <a:off x="4692927" y="-7454"/>
            <a:ext cx="4117427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B43172A8-98FF-5D47-90E2-0D802B3DFE1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C577B339-6F86-F046-9676-EE7BF860665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A9365F90-C08B-CE41-980C-A93030F6EA5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481A161E-D93E-8447-947D-B0B27FFFA62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02BC0497-6E67-0344-A152-5DBD4206EB6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2D379ECA-BE9D-234A-B187-991951A8304A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087F17C-EB1C-8A46-93D8-C6C8DF2D940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81666956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9A316E8A-5364-EB49-B3BC-A5CBAAD6EDC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99345194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+ photo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9A316E8A-5364-EB49-B3BC-A5CBAAD6EDC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  <p:sp>
        <p:nvSpPr>
          <p:cNvPr id="4" name="Picture Placeholder 13">
            <a:extLst>
              <a:ext uri="{FF2B5EF4-FFF2-40B4-BE49-F238E27FC236}">
                <a16:creationId xmlns:a16="http://schemas.microsoft.com/office/drawing/2014/main" id="{0DA61111-37EA-E64C-BF85-1E52358A1C3A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65097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897172159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+ photo d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4">
            <a:extLst>
              <a:ext uri="{FF2B5EF4-FFF2-40B4-BE49-F238E27FC236}">
                <a16:creationId xmlns:a16="http://schemas.microsoft.com/office/drawing/2014/main" id="{111AA138-065A-964C-8BA8-9237F32FD03A}"/>
              </a:ext>
            </a:extLst>
          </p:cNvPr>
          <p:cNvSpPr/>
          <p:nvPr userDrawn="1"/>
        </p:nvSpPr>
        <p:spPr>
          <a:xfrm>
            <a:off x="-80909" y="-86688"/>
            <a:ext cx="9224909" cy="5234227"/>
          </a:xfrm>
          <a:custGeom>
            <a:avLst/>
            <a:gdLst/>
            <a:ahLst/>
            <a:cxnLst/>
            <a:rect l="l" t="t" r="r" b="b"/>
            <a:pathLst>
              <a:path w="16256000" h="9144000">
                <a:moveTo>
                  <a:pt x="16256000" y="0"/>
                </a:moveTo>
                <a:lnTo>
                  <a:pt x="0" y="0"/>
                </a:lnTo>
                <a:lnTo>
                  <a:pt x="0" y="9144000"/>
                </a:lnTo>
                <a:lnTo>
                  <a:pt x="16256000" y="914400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1">
              <a:alpha val="40000"/>
            </a:schemeClr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9C5C27E-9275-8548-A78F-C26EA67432B5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46AA6A3-9FD0-CB40-8FBD-EE377BFDF8C8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0" name="object 2">
                <a:extLst>
                  <a:ext uri="{FF2B5EF4-FFF2-40B4-BE49-F238E27FC236}">
                    <a16:creationId xmlns:a16="http://schemas.microsoft.com/office/drawing/2014/main" id="{C5F09F5B-DC28-6C40-A93B-2C26A5A98A3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1" name="object 3">
                <a:extLst>
                  <a:ext uri="{FF2B5EF4-FFF2-40B4-BE49-F238E27FC236}">
                    <a16:creationId xmlns:a16="http://schemas.microsoft.com/office/drawing/2014/main" id="{CEFAB24F-65A7-A24D-8B04-63DFB9330E9B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2" name="object 4">
                <a:extLst>
                  <a:ext uri="{FF2B5EF4-FFF2-40B4-BE49-F238E27FC236}">
                    <a16:creationId xmlns:a16="http://schemas.microsoft.com/office/drawing/2014/main" id="{26ACDC5F-E1BB-0C4D-8A3F-9F8B51A94B3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3" name="object 5">
                <a:extLst>
                  <a:ext uri="{FF2B5EF4-FFF2-40B4-BE49-F238E27FC236}">
                    <a16:creationId xmlns:a16="http://schemas.microsoft.com/office/drawing/2014/main" id="{FA61827F-E3D7-DD4B-90F5-8AF8EB045350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4" name="object 6">
                <a:extLst>
                  <a:ext uri="{FF2B5EF4-FFF2-40B4-BE49-F238E27FC236}">
                    <a16:creationId xmlns:a16="http://schemas.microsoft.com/office/drawing/2014/main" id="{50FDB6E9-4BE6-9344-B12B-9B67BB50811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5" name="object 7">
                <a:extLst>
                  <a:ext uri="{FF2B5EF4-FFF2-40B4-BE49-F238E27FC236}">
                    <a16:creationId xmlns:a16="http://schemas.microsoft.com/office/drawing/2014/main" id="{D0F8421E-AB17-9E40-862D-ED76F7E1948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6" name="object 8">
                <a:extLst>
                  <a:ext uri="{FF2B5EF4-FFF2-40B4-BE49-F238E27FC236}">
                    <a16:creationId xmlns:a16="http://schemas.microsoft.com/office/drawing/2014/main" id="{2EE6C452-0366-DC44-AE49-5F897F93642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7" name="object 9">
                <a:extLst>
                  <a:ext uri="{FF2B5EF4-FFF2-40B4-BE49-F238E27FC236}">
                    <a16:creationId xmlns:a16="http://schemas.microsoft.com/office/drawing/2014/main" id="{2AD48179-56CF-6849-8FDE-009ECEF4E55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A56C24A0-8A91-B549-9159-95F66B691492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0" name="object 2">
                <a:extLst>
                  <a:ext uri="{FF2B5EF4-FFF2-40B4-BE49-F238E27FC236}">
                    <a16:creationId xmlns:a16="http://schemas.microsoft.com/office/drawing/2014/main" id="{26A8C0D4-4C1D-BA46-AC95-968E0622AFE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3">
                <a:extLst>
                  <a:ext uri="{FF2B5EF4-FFF2-40B4-BE49-F238E27FC236}">
                    <a16:creationId xmlns:a16="http://schemas.microsoft.com/office/drawing/2014/main" id="{B4557C0E-C661-8C49-9CCA-A621D514641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2" name="object 4">
                <a:extLst>
                  <a:ext uri="{FF2B5EF4-FFF2-40B4-BE49-F238E27FC236}">
                    <a16:creationId xmlns:a16="http://schemas.microsoft.com/office/drawing/2014/main" id="{3958850B-F30D-A248-B9E8-4221283EF35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3" name="object 5">
                <a:extLst>
                  <a:ext uri="{FF2B5EF4-FFF2-40B4-BE49-F238E27FC236}">
                    <a16:creationId xmlns:a16="http://schemas.microsoft.com/office/drawing/2014/main" id="{410E85A4-65E1-134C-A414-867234B637F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4" name="object 6">
                <a:extLst>
                  <a:ext uri="{FF2B5EF4-FFF2-40B4-BE49-F238E27FC236}">
                    <a16:creationId xmlns:a16="http://schemas.microsoft.com/office/drawing/2014/main" id="{A1D342BB-E6D0-E348-B734-EA766806041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5" name="object 7">
                <a:extLst>
                  <a:ext uri="{FF2B5EF4-FFF2-40B4-BE49-F238E27FC236}">
                    <a16:creationId xmlns:a16="http://schemas.microsoft.com/office/drawing/2014/main" id="{66E88BFD-B2E2-5745-BE2B-15A6610B791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6" name="object 8">
                <a:extLst>
                  <a:ext uri="{FF2B5EF4-FFF2-40B4-BE49-F238E27FC236}">
                    <a16:creationId xmlns:a16="http://schemas.microsoft.com/office/drawing/2014/main" id="{A750BD82-D21D-314D-B446-7DE1FF30C20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9">
                <a:extLst>
                  <a:ext uri="{FF2B5EF4-FFF2-40B4-BE49-F238E27FC236}">
                    <a16:creationId xmlns:a16="http://schemas.microsoft.com/office/drawing/2014/main" id="{F5D153F5-1F95-684E-B648-CCE082636F0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260464E0-F4B7-1348-9374-A8A7A9C44AAC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  <p:sp>
        <p:nvSpPr>
          <p:cNvPr id="29" name="Picture Placeholder 13">
            <a:extLst>
              <a:ext uri="{FF2B5EF4-FFF2-40B4-BE49-F238E27FC236}">
                <a16:creationId xmlns:a16="http://schemas.microsoft.com/office/drawing/2014/main" id="{9F81D930-E83D-8346-AA81-543A074BDF9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65097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64738647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object 3">
            <a:extLst>
              <a:ext uri="{FF2B5EF4-FFF2-40B4-BE49-F238E27FC236}">
                <a16:creationId xmlns:a16="http://schemas.microsoft.com/office/drawing/2014/main" id="{FD9ED8D4-7B21-1E4D-9C51-EE294AB7F423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E7E50-D570-3F4C-8DB5-DA6AB9F3E17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257175"/>
            <a:ext cx="3339956" cy="66825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28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</a:t>
            </a:r>
            <a:r>
              <a:rPr lang="ru-RU" dirty="0"/>
              <a:t>                        </a:t>
            </a:r>
            <a:r>
              <a:rPr lang="en-US" dirty="0"/>
              <a:t>Surname</a:t>
            </a:r>
            <a:endParaRPr lang="x-none" dirty="0"/>
          </a:p>
        </p:txBody>
      </p:sp>
      <p:sp>
        <p:nvSpPr>
          <p:cNvPr id="32" name="object 16">
            <a:extLst>
              <a:ext uri="{FF2B5EF4-FFF2-40B4-BE49-F238E27FC236}">
                <a16:creationId xmlns:a16="http://schemas.microsoft.com/office/drawing/2014/main" id="{CFD3C1CD-7FE7-364E-8B67-DF0AF8730795}"/>
              </a:ext>
            </a:extLst>
          </p:cNvPr>
          <p:cNvSpPr txBox="1"/>
          <p:nvPr userDrawn="1"/>
        </p:nvSpPr>
        <p:spPr>
          <a:xfrm>
            <a:off x="4642373" y="3869390"/>
            <a:ext cx="2063274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dirty="0">
                <a:solidFill>
                  <a:schemeClr val="bg1"/>
                </a:solidFill>
                <a:latin typeface="Arial"/>
                <a:cs typeface="Arial"/>
              </a:rPr>
              <a:t>Social</a:t>
            </a:r>
            <a:r>
              <a:rPr lang="en-US" sz="900" b="1" dirty="0">
                <a:solidFill>
                  <a:schemeClr val="bg1"/>
                </a:solidFill>
                <a:latin typeface="Arial"/>
                <a:cs typeface="Arial"/>
              </a:rPr>
              <a:t> media</a:t>
            </a:r>
            <a:r>
              <a:rPr sz="900" b="1" spc="-45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accounts: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E6ECEE69-4D16-5040-B0D4-5F5610CB658E}"/>
              </a:ext>
            </a:extLst>
          </p:cNvPr>
          <p:cNvSpPr txBox="1"/>
          <p:nvPr userDrawn="1"/>
        </p:nvSpPr>
        <p:spPr>
          <a:xfrm>
            <a:off x="4654648" y="217505"/>
            <a:ext cx="541496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Contacts: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D2E760BF-8154-7249-8772-EFC83CA0EA3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654648" y="1182601"/>
            <a:ext cx="4230871" cy="60977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r>
              <a:rPr lang="ru-RU" dirty="0"/>
              <a:t> </a:t>
            </a: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endParaRPr lang="en-GB" dirty="0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7EA70050-120D-6A46-8A3B-B60381AAC5D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654649" y="2104490"/>
            <a:ext cx="4230871" cy="67305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</a:t>
            </a:r>
            <a:r>
              <a:rPr lang="ru-RU" spc="-3" dirty="0"/>
              <a:t> </a:t>
            </a:r>
            <a:r>
              <a:rPr lang="en-US" spc="-3" dirty="0" err="1"/>
              <a:t>ext</a:t>
            </a:r>
            <a:r>
              <a:rPr lang="ru-RU" spc="-3" dirty="0"/>
              <a:t>.</a:t>
            </a:r>
            <a:r>
              <a:rPr lang="en-US" spc="-3" dirty="0"/>
              <a:t> XXXX </a:t>
            </a:r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  </a:t>
            </a:r>
            <a:endParaRPr lang="x-none" dirty="0"/>
          </a:p>
        </p:txBody>
      </p:sp>
      <p:sp>
        <p:nvSpPr>
          <p:cNvPr id="36" name="Text Placeholder 2">
            <a:extLst>
              <a:ext uri="{FF2B5EF4-FFF2-40B4-BE49-F238E27FC236}">
                <a16:creationId xmlns:a16="http://schemas.microsoft.com/office/drawing/2014/main" id="{F50EE00F-DBFC-B44D-9CEA-79501EF252D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54648" y="3040598"/>
            <a:ext cx="4230871" cy="391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281"/>
              </a:spcBef>
              <a:buNone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 err="1"/>
              <a:t>yoursurname</a:t>
            </a:r>
            <a:r>
              <a:rPr lang="en-GB" dirty="0"/>
              <a:t>.</a:t>
            </a:r>
            <a:r>
              <a:rPr lang="en-GB" dirty="0" err="1"/>
              <a:t>skoltech.ru</a:t>
            </a:r>
            <a:endParaRPr lang="x-none" dirty="0"/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DC33BCE1-ECB4-A740-A00F-527C9F13F10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58481" y="1182601"/>
            <a:ext cx="3339957" cy="2235157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Occupation</a:t>
            </a:r>
            <a:endParaRPr lang="x-none" dirty="0"/>
          </a:p>
        </p:txBody>
      </p:sp>
      <p:sp>
        <p:nvSpPr>
          <p:cNvPr id="88" name="Text Placeholder 37">
            <a:extLst>
              <a:ext uri="{FF2B5EF4-FFF2-40B4-BE49-F238E27FC236}">
                <a16:creationId xmlns:a16="http://schemas.microsoft.com/office/drawing/2014/main" id="{B38220AA-3B09-034E-A35A-F22403F286C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64237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89" name="Text Placeholder 37">
            <a:extLst>
              <a:ext uri="{FF2B5EF4-FFF2-40B4-BE49-F238E27FC236}">
                <a16:creationId xmlns:a16="http://schemas.microsoft.com/office/drawing/2014/main" id="{8E6EAAA3-461F-CA43-B3D5-C91AFE12A32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4237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Instagram</a:t>
            </a:r>
          </a:p>
        </p:txBody>
      </p:sp>
      <p:sp>
        <p:nvSpPr>
          <p:cNvPr id="90" name="Text Placeholder 37">
            <a:extLst>
              <a:ext uri="{FF2B5EF4-FFF2-40B4-BE49-F238E27FC236}">
                <a16:creationId xmlns:a16="http://schemas.microsoft.com/office/drawing/2014/main" id="{0C464EB5-9AC6-D44B-8CE4-2A96D8895F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4237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1" name="Text Placeholder 37">
            <a:extLst>
              <a:ext uri="{FF2B5EF4-FFF2-40B4-BE49-F238E27FC236}">
                <a16:creationId xmlns:a16="http://schemas.microsoft.com/office/drawing/2014/main" id="{353013FB-B5C0-844B-8111-32ECFC43AA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4237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/>
              <a:t>Link</a:t>
            </a:r>
            <a:r>
              <a:rPr lang="en-US" dirty="0" err="1"/>
              <a:t>ed</a:t>
            </a:r>
            <a:r>
              <a:rPr lang="en-US" dirty="0"/>
              <a:t> I</a:t>
            </a:r>
            <a:r>
              <a:rPr lang="x-none"/>
              <a:t>n</a:t>
            </a:r>
            <a:endParaRPr lang="x-none" dirty="0"/>
          </a:p>
        </p:txBody>
      </p:sp>
      <p:sp>
        <p:nvSpPr>
          <p:cNvPr id="96" name="Text Placeholder 37">
            <a:extLst>
              <a:ext uri="{FF2B5EF4-FFF2-40B4-BE49-F238E27FC236}">
                <a16:creationId xmlns:a16="http://schemas.microsoft.com/office/drawing/2014/main" id="{C609F39D-6E4E-8D41-B970-776CA542A28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763941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7" name="Text Placeholder 37">
            <a:extLst>
              <a:ext uri="{FF2B5EF4-FFF2-40B4-BE49-F238E27FC236}">
                <a16:creationId xmlns:a16="http://schemas.microsoft.com/office/drawing/2014/main" id="{DA409B63-1835-0649-AFF3-218462304D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763941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Vkontakte</a:t>
            </a:r>
          </a:p>
        </p:txBody>
      </p:sp>
      <p:sp>
        <p:nvSpPr>
          <p:cNvPr id="98" name="Text Placeholder 37">
            <a:extLst>
              <a:ext uri="{FF2B5EF4-FFF2-40B4-BE49-F238E27FC236}">
                <a16:creationId xmlns:a16="http://schemas.microsoft.com/office/drawing/2014/main" id="{5DDC1051-DCC3-3449-8795-52BA772CCF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763941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9" name="Text Placeholder 37">
            <a:extLst>
              <a:ext uri="{FF2B5EF4-FFF2-40B4-BE49-F238E27FC236}">
                <a16:creationId xmlns:a16="http://schemas.microsoft.com/office/drawing/2014/main" id="{0469EB78-5C3F-5544-A4BC-BC049A0837F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763941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Clubhouse</a:t>
            </a:r>
          </a:p>
        </p:txBody>
      </p:sp>
      <p:sp>
        <p:nvSpPr>
          <p:cNvPr id="104" name="Text Placeholder 37">
            <a:extLst>
              <a:ext uri="{FF2B5EF4-FFF2-40B4-BE49-F238E27FC236}">
                <a16:creationId xmlns:a16="http://schemas.microsoft.com/office/drawing/2014/main" id="{BC7B722C-A620-BD46-8E6D-69ED1D537B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7122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5" name="Text Placeholder 37">
            <a:extLst>
              <a:ext uri="{FF2B5EF4-FFF2-40B4-BE49-F238E27FC236}">
                <a16:creationId xmlns:a16="http://schemas.microsoft.com/office/drawing/2014/main" id="{0E8E72C5-E50F-CC49-8539-205EA047A0E1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122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Facebook</a:t>
            </a:r>
          </a:p>
        </p:txBody>
      </p:sp>
      <p:sp>
        <p:nvSpPr>
          <p:cNvPr id="106" name="Text Placeholder 37">
            <a:extLst>
              <a:ext uri="{FF2B5EF4-FFF2-40B4-BE49-F238E27FC236}">
                <a16:creationId xmlns:a16="http://schemas.microsoft.com/office/drawing/2014/main" id="{D2A39871-D2AA-7049-B6CB-6D05C618999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7122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7" name="Text Placeholder 37">
            <a:extLst>
              <a:ext uri="{FF2B5EF4-FFF2-40B4-BE49-F238E27FC236}">
                <a16:creationId xmlns:a16="http://schemas.microsoft.com/office/drawing/2014/main" id="{E2218D15-2E70-4544-96F3-47651A5BB7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7122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Tik Tok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59938583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+ phot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object 3">
            <a:extLst>
              <a:ext uri="{FF2B5EF4-FFF2-40B4-BE49-F238E27FC236}">
                <a16:creationId xmlns:a16="http://schemas.microsoft.com/office/drawing/2014/main" id="{FD9ED8D4-7B21-1E4D-9C51-EE294AB7F423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E7E50-D570-3F4C-8DB5-DA6AB9F3E17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257175"/>
            <a:ext cx="3339956" cy="66825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28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</a:t>
            </a:r>
            <a:r>
              <a:rPr lang="ru-RU" dirty="0"/>
              <a:t>                        </a:t>
            </a:r>
            <a:r>
              <a:rPr lang="en-US" dirty="0"/>
              <a:t>Surname</a:t>
            </a:r>
            <a:endParaRPr lang="x-none" dirty="0"/>
          </a:p>
        </p:txBody>
      </p:sp>
      <p:sp>
        <p:nvSpPr>
          <p:cNvPr id="32" name="object 16">
            <a:extLst>
              <a:ext uri="{FF2B5EF4-FFF2-40B4-BE49-F238E27FC236}">
                <a16:creationId xmlns:a16="http://schemas.microsoft.com/office/drawing/2014/main" id="{CFD3C1CD-7FE7-364E-8B67-DF0AF8730795}"/>
              </a:ext>
            </a:extLst>
          </p:cNvPr>
          <p:cNvSpPr txBox="1"/>
          <p:nvPr userDrawn="1"/>
        </p:nvSpPr>
        <p:spPr>
          <a:xfrm>
            <a:off x="4642373" y="3869390"/>
            <a:ext cx="2329927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dirty="0">
                <a:solidFill>
                  <a:schemeClr val="bg1"/>
                </a:solidFill>
                <a:latin typeface="Arial"/>
                <a:cs typeface="Arial"/>
              </a:rPr>
              <a:t>Social</a:t>
            </a:r>
            <a:r>
              <a:rPr lang="en-US" sz="900" b="1" dirty="0">
                <a:solidFill>
                  <a:schemeClr val="bg1"/>
                </a:solidFill>
                <a:latin typeface="Arial"/>
                <a:cs typeface="Arial"/>
              </a:rPr>
              <a:t> media </a:t>
            </a:r>
            <a:r>
              <a:rPr sz="900" b="1" spc="-45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accounts: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E6ECEE69-4D16-5040-B0D4-5F5610CB658E}"/>
              </a:ext>
            </a:extLst>
          </p:cNvPr>
          <p:cNvSpPr txBox="1"/>
          <p:nvPr userDrawn="1"/>
        </p:nvSpPr>
        <p:spPr>
          <a:xfrm>
            <a:off x="4654648" y="217505"/>
            <a:ext cx="541496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Contacts: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D2E760BF-8154-7249-8772-EFC83CA0EA3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654648" y="1182601"/>
            <a:ext cx="4230871" cy="60977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r>
              <a:rPr lang="ru-RU" dirty="0"/>
              <a:t> </a:t>
            </a: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endParaRPr lang="en-GB" dirty="0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7EA70050-120D-6A46-8A3B-B60381AAC5D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654649" y="2104490"/>
            <a:ext cx="4230871" cy="67305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</a:t>
            </a:r>
            <a:r>
              <a:rPr lang="ru-RU" spc="-3" dirty="0"/>
              <a:t> </a:t>
            </a:r>
            <a:r>
              <a:rPr lang="en-US" spc="-3" dirty="0" err="1"/>
              <a:t>ext</a:t>
            </a:r>
            <a:r>
              <a:rPr lang="ru-RU" spc="-3" dirty="0"/>
              <a:t>.</a:t>
            </a:r>
            <a:r>
              <a:rPr lang="en-US" spc="-3" dirty="0"/>
              <a:t> XXXX </a:t>
            </a:r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  </a:t>
            </a:r>
            <a:endParaRPr lang="x-none" dirty="0"/>
          </a:p>
        </p:txBody>
      </p:sp>
      <p:sp>
        <p:nvSpPr>
          <p:cNvPr id="36" name="Text Placeholder 2">
            <a:extLst>
              <a:ext uri="{FF2B5EF4-FFF2-40B4-BE49-F238E27FC236}">
                <a16:creationId xmlns:a16="http://schemas.microsoft.com/office/drawing/2014/main" id="{F50EE00F-DBFC-B44D-9CEA-79501EF252D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54648" y="3040598"/>
            <a:ext cx="4230871" cy="391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281"/>
              </a:spcBef>
              <a:buNone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 err="1"/>
              <a:t>yoursurname</a:t>
            </a:r>
            <a:r>
              <a:rPr lang="en-GB" dirty="0"/>
              <a:t>.</a:t>
            </a:r>
            <a:r>
              <a:rPr lang="en-GB" dirty="0" err="1"/>
              <a:t>skoltech.ru</a:t>
            </a:r>
            <a:endParaRPr lang="x-none" dirty="0"/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DC33BCE1-ECB4-A740-A00F-527C9F13F10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58481" y="1182601"/>
            <a:ext cx="3339957" cy="2235157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Occupation</a:t>
            </a:r>
            <a:endParaRPr lang="x-none" dirty="0"/>
          </a:p>
        </p:txBody>
      </p:sp>
      <p:sp>
        <p:nvSpPr>
          <p:cNvPr id="88" name="Text Placeholder 37">
            <a:extLst>
              <a:ext uri="{FF2B5EF4-FFF2-40B4-BE49-F238E27FC236}">
                <a16:creationId xmlns:a16="http://schemas.microsoft.com/office/drawing/2014/main" id="{B38220AA-3B09-034E-A35A-F22403F286C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64237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89" name="Text Placeholder 37">
            <a:extLst>
              <a:ext uri="{FF2B5EF4-FFF2-40B4-BE49-F238E27FC236}">
                <a16:creationId xmlns:a16="http://schemas.microsoft.com/office/drawing/2014/main" id="{8E6EAAA3-461F-CA43-B3D5-C91AFE12A32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4237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Instagram</a:t>
            </a:r>
          </a:p>
        </p:txBody>
      </p:sp>
      <p:sp>
        <p:nvSpPr>
          <p:cNvPr id="90" name="Text Placeholder 37">
            <a:extLst>
              <a:ext uri="{FF2B5EF4-FFF2-40B4-BE49-F238E27FC236}">
                <a16:creationId xmlns:a16="http://schemas.microsoft.com/office/drawing/2014/main" id="{0C464EB5-9AC6-D44B-8CE4-2A96D8895F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4237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1" name="Text Placeholder 37">
            <a:extLst>
              <a:ext uri="{FF2B5EF4-FFF2-40B4-BE49-F238E27FC236}">
                <a16:creationId xmlns:a16="http://schemas.microsoft.com/office/drawing/2014/main" id="{353013FB-B5C0-844B-8111-32ECFC43AA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4237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/>
              <a:t>Link</a:t>
            </a:r>
            <a:r>
              <a:rPr lang="en-US" dirty="0" err="1"/>
              <a:t>ed</a:t>
            </a:r>
            <a:r>
              <a:rPr lang="en-US" dirty="0"/>
              <a:t> I</a:t>
            </a:r>
            <a:r>
              <a:rPr lang="x-none"/>
              <a:t>n</a:t>
            </a:r>
            <a:endParaRPr lang="x-none" dirty="0"/>
          </a:p>
        </p:txBody>
      </p:sp>
      <p:sp>
        <p:nvSpPr>
          <p:cNvPr id="96" name="Text Placeholder 37">
            <a:extLst>
              <a:ext uri="{FF2B5EF4-FFF2-40B4-BE49-F238E27FC236}">
                <a16:creationId xmlns:a16="http://schemas.microsoft.com/office/drawing/2014/main" id="{C609F39D-6E4E-8D41-B970-776CA542A28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763941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7" name="Text Placeholder 37">
            <a:extLst>
              <a:ext uri="{FF2B5EF4-FFF2-40B4-BE49-F238E27FC236}">
                <a16:creationId xmlns:a16="http://schemas.microsoft.com/office/drawing/2014/main" id="{DA409B63-1835-0649-AFF3-218462304D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763941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Vkontakte</a:t>
            </a:r>
          </a:p>
        </p:txBody>
      </p:sp>
      <p:sp>
        <p:nvSpPr>
          <p:cNvPr id="98" name="Text Placeholder 37">
            <a:extLst>
              <a:ext uri="{FF2B5EF4-FFF2-40B4-BE49-F238E27FC236}">
                <a16:creationId xmlns:a16="http://schemas.microsoft.com/office/drawing/2014/main" id="{5DDC1051-DCC3-3449-8795-52BA772CCF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763941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9" name="Text Placeholder 37">
            <a:extLst>
              <a:ext uri="{FF2B5EF4-FFF2-40B4-BE49-F238E27FC236}">
                <a16:creationId xmlns:a16="http://schemas.microsoft.com/office/drawing/2014/main" id="{0469EB78-5C3F-5544-A4BC-BC049A0837F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763941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Clubhouse</a:t>
            </a:r>
          </a:p>
        </p:txBody>
      </p:sp>
      <p:sp>
        <p:nvSpPr>
          <p:cNvPr id="104" name="Text Placeholder 37">
            <a:extLst>
              <a:ext uri="{FF2B5EF4-FFF2-40B4-BE49-F238E27FC236}">
                <a16:creationId xmlns:a16="http://schemas.microsoft.com/office/drawing/2014/main" id="{BC7B722C-A620-BD46-8E6D-69ED1D537B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7122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5" name="Text Placeholder 37">
            <a:extLst>
              <a:ext uri="{FF2B5EF4-FFF2-40B4-BE49-F238E27FC236}">
                <a16:creationId xmlns:a16="http://schemas.microsoft.com/office/drawing/2014/main" id="{0E8E72C5-E50F-CC49-8539-205EA047A0E1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122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Facebook</a:t>
            </a:r>
          </a:p>
        </p:txBody>
      </p:sp>
      <p:sp>
        <p:nvSpPr>
          <p:cNvPr id="106" name="Text Placeholder 37">
            <a:extLst>
              <a:ext uri="{FF2B5EF4-FFF2-40B4-BE49-F238E27FC236}">
                <a16:creationId xmlns:a16="http://schemas.microsoft.com/office/drawing/2014/main" id="{D2A39871-D2AA-7049-B6CB-6D05C618999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7122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7" name="Text Placeholder 37">
            <a:extLst>
              <a:ext uri="{FF2B5EF4-FFF2-40B4-BE49-F238E27FC236}">
                <a16:creationId xmlns:a16="http://schemas.microsoft.com/office/drawing/2014/main" id="{E2218D15-2E70-4544-96F3-47651A5BB7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7122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Tik Tok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3" name="Picture Placeholder 13">
            <a:extLst>
              <a:ext uri="{FF2B5EF4-FFF2-40B4-BE49-F238E27FC236}">
                <a16:creationId xmlns:a16="http://schemas.microsoft.com/office/drawing/2014/main" id="{6CC16D56-1017-D34A-A5E2-13EDA4AB91F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7175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6331364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85">
            <a:extLst>
              <a:ext uri="{FF2B5EF4-FFF2-40B4-BE49-F238E27FC236}">
                <a16:creationId xmlns:a16="http://schemas.microsoft.com/office/drawing/2014/main" id="{DE911068-E56E-A842-BF45-ED5944E6D838}"/>
              </a:ext>
            </a:extLst>
          </p:cNvPr>
          <p:cNvSpPr/>
          <p:nvPr userDrawn="1"/>
        </p:nvSpPr>
        <p:spPr>
          <a:xfrm>
            <a:off x="251330" y="4375096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87" name="Text Placeholder 2">
            <a:extLst>
              <a:ext uri="{FF2B5EF4-FFF2-40B4-BE49-F238E27FC236}">
                <a16:creationId xmlns:a16="http://schemas.microsoft.com/office/drawing/2014/main" id="{63A99DC2-8ECD-FB48-A4C0-643CBA74BB0F}"/>
              </a:ext>
            </a:extLst>
          </p:cNvPr>
          <p:cNvSpPr>
            <a:spLocks noGrp="1"/>
          </p:cNvSpPr>
          <p:nvPr>
            <p:ph type="body" sz="quarter" idx="105" hasCustomPrompt="1"/>
          </p:nvPr>
        </p:nvSpPr>
        <p:spPr>
          <a:xfrm>
            <a:off x="259721" y="4383764"/>
            <a:ext cx="151550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136D4D45-7182-A248-BD36-EEB5942006B2}"/>
              </a:ext>
            </a:extLst>
          </p:cNvPr>
          <p:cNvCxnSpPr>
            <a:cxnSpLocks/>
          </p:cNvCxnSpPr>
          <p:nvPr userDrawn="1"/>
        </p:nvCxnSpPr>
        <p:spPr>
          <a:xfrm>
            <a:off x="1933683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C8FAED32-8912-AB40-A7A2-1B09DBFBFADE}"/>
              </a:ext>
            </a:extLst>
          </p:cNvPr>
          <p:cNvCxnSpPr>
            <a:cxnSpLocks/>
          </p:cNvCxnSpPr>
          <p:nvPr userDrawn="1"/>
        </p:nvCxnSpPr>
        <p:spPr>
          <a:xfrm>
            <a:off x="251330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E726114-8299-5640-B996-F394AAA57A5E}"/>
              </a:ext>
            </a:extLst>
          </p:cNvPr>
          <p:cNvCxnSpPr>
            <a:cxnSpLocks/>
          </p:cNvCxnSpPr>
          <p:nvPr userDrawn="1"/>
        </p:nvCxnSpPr>
        <p:spPr>
          <a:xfrm>
            <a:off x="3616036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49AF930A-9EA2-6B4D-A1CF-70DE64E8EDE6}"/>
              </a:ext>
            </a:extLst>
          </p:cNvPr>
          <p:cNvCxnSpPr>
            <a:cxnSpLocks/>
          </p:cNvCxnSpPr>
          <p:nvPr userDrawn="1"/>
        </p:nvCxnSpPr>
        <p:spPr>
          <a:xfrm>
            <a:off x="5298389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61" name="Rectangle 160">
            <a:extLst>
              <a:ext uri="{FF2B5EF4-FFF2-40B4-BE49-F238E27FC236}">
                <a16:creationId xmlns:a16="http://schemas.microsoft.com/office/drawing/2014/main" id="{493D9F7A-9D9D-FE47-81BC-7DCDBE9E7186}"/>
              </a:ext>
            </a:extLst>
          </p:cNvPr>
          <p:cNvSpPr/>
          <p:nvPr userDrawn="1"/>
        </p:nvSpPr>
        <p:spPr>
          <a:xfrm>
            <a:off x="251330" y="3868941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A1B82527-BC0A-B34C-A06C-0DE0946F0764}"/>
              </a:ext>
            </a:extLst>
          </p:cNvPr>
          <p:cNvSpPr/>
          <p:nvPr userDrawn="1"/>
        </p:nvSpPr>
        <p:spPr>
          <a:xfrm>
            <a:off x="251330" y="3354117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65528BB9-03F8-5F4D-97BA-BC3208E87497}"/>
              </a:ext>
            </a:extLst>
          </p:cNvPr>
          <p:cNvSpPr/>
          <p:nvPr userDrawn="1"/>
        </p:nvSpPr>
        <p:spPr>
          <a:xfrm>
            <a:off x="251330" y="2839294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89116CE-FF35-0242-964F-C13235899BB1}"/>
              </a:ext>
            </a:extLst>
          </p:cNvPr>
          <p:cNvSpPr/>
          <p:nvPr userDrawn="1"/>
        </p:nvSpPr>
        <p:spPr>
          <a:xfrm>
            <a:off x="251330" y="2314749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32" name="Text Placeholder 2">
            <a:extLst>
              <a:ext uri="{FF2B5EF4-FFF2-40B4-BE49-F238E27FC236}">
                <a16:creationId xmlns:a16="http://schemas.microsoft.com/office/drawing/2014/main" id="{1D4A12EA-99FA-A140-82BB-469017AD7A3D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6892250" y="2314749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3" name="Text Placeholder 2">
            <a:extLst>
              <a:ext uri="{FF2B5EF4-FFF2-40B4-BE49-F238E27FC236}">
                <a16:creationId xmlns:a16="http://schemas.microsoft.com/office/drawing/2014/main" id="{33E35010-AA0A-004F-90AC-973D146A4CFA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6892250" y="2839293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4" name="Text Placeholder 2">
            <a:extLst>
              <a:ext uri="{FF2B5EF4-FFF2-40B4-BE49-F238E27FC236}">
                <a16:creationId xmlns:a16="http://schemas.microsoft.com/office/drawing/2014/main" id="{D7B5E2EB-567B-AF4A-AF9B-DC902C29F5AA}"/>
              </a:ext>
            </a:extLst>
          </p:cNvPr>
          <p:cNvSpPr>
            <a:spLocks noGrp="1"/>
          </p:cNvSpPr>
          <p:nvPr userDrawn="1">
            <p:ph type="body" sz="quarter" idx="86" hasCustomPrompt="1"/>
          </p:nvPr>
        </p:nvSpPr>
        <p:spPr>
          <a:xfrm>
            <a:off x="6892250" y="3354117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5" name="Text Placeholder 2">
            <a:extLst>
              <a:ext uri="{FF2B5EF4-FFF2-40B4-BE49-F238E27FC236}">
                <a16:creationId xmlns:a16="http://schemas.microsoft.com/office/drawing/2014/main" id="{80E980CB-FAB6-8048-A982-6D2692AB67DD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6892250" y="3868940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CC7415B-D254-C24A-8372-B785FF8394E1}"/>
              </a:ext>
            </a:extLst>
          </p:cNvPr>
          <p:cNvSpPr txBox="1"/>
          <p:nvPr userDrawn="1"/>
        </p:nvSpPr>
        <p:spPr>
          <a:xfrm>
            <a:off x="6822282" y="4200525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  <p:sp>
        <p:nvSpPr>
          <p:cNvPr id="141" name="Text Placeholder 2">
            <a:extLst>
              <a:ext uri="{FF2B5EF4-FFF2-40B4-BE49-F238E27FC236}">
                <a16:creationId xmlns:a16="http://schemas.microsoft.com/office/drawing/2014/main" id="{EC7181EF-54A7-A343-9BBF-42658DF4C6D9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259720" y="2323417"/>
            <a:ext cx="481086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49" name="Text Placeholder 2">
            <a:extLst>
              <a:ext uri="{FF2B5EF4-FFF2-40B4-BE49-F238E27FC236}">
                <a16:creationId xmlns:a16="http://schemas.microsoft.com/office/drawing/2014/main" id="{C6C117BA-73C8-1043-88E5-78C093638EE0}"/>
              </a:ext>
            </a:extLst>
          </p:cNvPr>
          <p:cNvSpPr>
            <a:spLocks noGrp="1"/>
          </p:cNvSpPr>
          <p:nvPr userDrawn="1">
            <p:ph type="body" sz="quarter" idx="91" hasCustomPrompt="1"/>
          </p:nvPr>
        </p:nvSpPr>
        <p:spPr>
          <a:xfrm>
            <a:off x="259721" y="2839293"/>
            <a:ext cx="4183692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53" name="Text Placeholder 2">
            <a:extLst>
              <a:ext uri="{FF2B5EF4-FFF2-40B4-BE49-F238E27FC236}">
                <a16:creationId xmlns:a16="http://schemas.microsoft.com/office/drawing/2014/main" id="{19399F21-0D24-0942-8D72-3AFB854FC746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259721" y="3354117"/>
            <a:ext cx="3356314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55" name="Text Placeholder 2">
            <a:extLst>
              <a:ext uri="{FF2B5EF4-FFF2-40B4-BE49-F238E27FC236}">
                <a16:creationId xmlns:a16="http://schemas.microsoft.com/office/drawing/2014/main" id="{7516407E-760F-AA48-9A71-B0DF6ACCFE11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259721" y="3868940"/>
            <a:ext cx="2959966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76" name="Text Placeholder 2">
            <a:extLst>
              <a:ext uri="{FF2B5EF4-FFF2-40B4-BE49-F238E27FC236}">
                <a16:creationId xmlns:a16="http://schemas.microsoft.com/office/drawing/2014/main" id="{9413C7E0-F1DB-F24C-9D8A-E808E2C3D576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251330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01. Headline</a:t>
            </a:r>
          </a:p>
        </p:txBody>
      </p:sp>
      <p:sp>
        <p:nvSpPr>
          <p:cNvPr id="177" name="Text Placeholder 2">
            <a:extLst>
              <a:ext uri="{FF2B5EF4-FFF2-40B4-BE49-F238E27FC236}">
                <a16:creationId xmlns:a16="http://schemas.microsoft.com/office/drawing/2014/main" id="{9B63B4FF-B58D-2440-BFCF-BCCF9319CCE1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1933683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02. Headline</a:t>
            </a:r>
          </a:p>
        </p:txBody>
      </p:sp>
      <p:sp>
        <p:nvSpPr>
          <p:cNvPr id="178" name="Text Placeholder 2">
            <a:extLst>
              <a:ext uri="{FF2B5EF4-FFF2-40B4-BE49-F238E27FC236}">
                <a16:creationId xmlns:a16="http://schemas.microsoft.com/office/drawing/2014/main" id="{AA202E5D-C33A-8B41-AAF0-ED9CCDC96948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3616036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03. Headline</a:t>
            </a:r>
          </a:p>
        </p:txBody>
      </p:sp>
      <p:sp>
        <p:nvSpPr>
          <p:cNvPr id="179" name="Text Placeholder 2">
            <a:extLst>
              <a:ext uri="{FF2B5EF4-FFF2-40B4-BE49-F238E27FC236}">
                <a16:creationId xmlns:a16="http://schemas.microsoft.com/office/drawing/2014/main" id="{93FE3156-DD7E-6147-A7A9-0C295C9172D1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5298389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04. Headline</a:t>
            </a:r>
          </a:p>
        </p:txBody>
      </p:sp>
      <p:sp>
        <p:nvSpPr>
          <p:cNvPr id="193" name="object 3">
            <a:extLst>
              <a:ext uri="{FF2B5EF4-FFF2-40B4-BE49-F238E27FC236}">
                <a16:creationId xmlns:a16="http://schemas.microsoft.com/office/drawing/2014/main" id="{5C1C2B0D-3643-D249-8C4E-CF816208785E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" name="Text Placeholder 2">
            <a:extLst>
              <a:ext uri="{FF2B5EF4-FFF2-40B4-BE49-F238E27FC236}">
                <a16:creationId xmlns:a16="http://schemas.microsoft.com/office/drawing/2014/main" id="{4A15A26B-CC39-F84C-BF64-0913AC7FF86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8478ED8E-DB3D-0C43-9CC2-01E3AC60980A}"/>
              </a:ext>
            </a:extLst>
          </p:cNvPr>
          <p:cNvSpPr/>
          <p:nvPr userDrawn="1"/>
        </p:nvSpPr>
        <p:spPr>
          <a:xfrm>
            <a:off x="251330" y="1809646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85" name="Text Placeholder 2">
            <a:extLst>
              <a:ext uri="{FF2B5EF4-FFF2-40B4-BE49-F238E27FC236}">
                <a16:creationId xmlns:a16="http://schemas.microsoft.com/office/drawing/2014/main" id="{08C5C3E3-01E8-D543-A140-C5CC511C6D17}"/>
              </a:ext>
            </a:extLst>
          </p:cNvPr>
          <p:cNvSpPr>
            <a:spLocks noGrp="1"/>
          </p:cNvSpPr>
          <p:nvPr>
            <p:ph type="body" sz="quarter" idx="104" hasCustomPrompt="1"/>
          </p:nvPr>
        </p:nvSpPr>
        <p:spPr>
          <a:xfrm>
            <a:off x="259720" y="1809646"/>
            <a:ext cx="481086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88" name="Text Placeholder 2">
            <a:extLst>
              <a:ext uri="{FF2B5EF4-FFF2-40B4-BE49-F238E27FC236}">
                <a16:creationId xmlns:a16="http://schemas.microsoft.com/office/drawing/2014/main" id="{8F428C6C-5835-A64C-A565-70C3C5214AB2}"/>
              </a:ext>
            </a:extLst>
          </p:cNvPr>
          <p:cNvSpPr>
            <a:spLocks noGrp="1"/>
          </p:cNvSpPr>
          <p:nvPr>
            <p:ph type="body" sz="quarter" idx="106" hasCustomPrompt="1"/>
          </p:nvPr>
        </p:nvSpPr>
        <p:spPr>
          <a:xfrm>
            <a:off x="6892250" y="1809646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9" name="Text Placeholder 2">
            <a:extLst>
              <a:ext uri="{FF2B5EF4-FFF2-40B4-BE49-F238E27FC236}">
                <a16:creationId xmlns:a16="http://schemas.microsoft.com/office/drawing/2014/main" id="{712667E7-6B4A-C14C-9CC7-C915888F130D}"/>
              </a:ext>
            </a:extLst>
          </p:cNvPr>
          <p:cNvSpPr>
            <a:spLocks noGrp="1"/>
          </p:cNvSpPr>
          <p:nvPr>
            <p:ph type="body" sz="quarter" idx="107" hasCustomPrompt="1"/>
          </p:nvPr>
        </p:nvSpPr>
        <p:spPr>
          <a:xfrm>
            <a:off x="6892250" y="4383764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32" name="Text Placeholder 3">
            <a:extLst>
              <a:ext uri="{FF2B5EF4-FFF2-40B4-BE49-F238E27FC236}">
                <a16:creationId xmlns:a16="http://schemas.microsoft.com/office/drawing/2014/main" id="{5DE9AD8C-D341-B446-BA4A-245434ABD61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2843411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al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6" name="object 4">
            <a:extLst>
              <a:ext uri="{FF2B5EF4-FFF2-40B4-BE49-F238E27FC236}">
                <a16:creationId xmlns:a16="http://schemas.microsoft.com/office/drawing/2014/main" id="{BF6E0182-5EBF-6D4C-BF71-B5F06C7891F0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25" name="object 17">
            <a:extLst>
              <a:ext uri="{FF2B5EF4-FFF2-40B4-BE49-F238E27FC236}">
                <a16:creationId xmlns:a16="http://schemas.microsoft.com/office/drawing/2014/main" id="{2F666374-8F3A-1740-AC7A-C07E795378F3}"/>
              </a:ext>
            </a:extLst>
          </p:cNvPr>
          <p:cNvSpPr txBox="1"/>
          <p:nvPr userDrawn="1"/>
        </p:nvSpPr>
        <p:spPr>
          <a:xfrm>
            <a:off x="172126" y="1545728"/>
            <a:ext cx="6814709" cy="41549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lang="en-US" sz="27000" b="1" spc="-3" dirty="0">
                <a:solidFill>
                  <a:schemeClr val="bg1"/>
                </a:solidFill>
                <a:latin typeface="Arial"/>
                <a:cs typeface="Arial"/>
              </a:rPr>
              <a:t>Thx</a:t>
            </a:r>
            <a:endParaRPr sz="27000" dirty="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942635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1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7" name="Holder 2">
            <a:extLst>
              <a:ext uri="{FF2B5EF4-FFF2-40B4-BE49-F238E27FC236}">
                <a16:creationId xmlns:a16="http://schemas.microsoft.com/office/drawing/2014/main" id="{2CF630D3-63ED-F145-993C-17666C29B3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234440"/>
            <a:ext cx="6412101" cy="318039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A292CF16-4A72-104B-95CD-EB49AB8DEFD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1" name="Text Placeholder 26">
            <a:extLst>
              <a:ext uri="{FF2B5EF4-FFF2-40B4-BE49-F238E27FC236}">
                <a16:creationId xmlns:a16="http://schemas.microsoft.com/office/drawing/2014/main" id="{01CE9F83-F091-BE4C-A2BA-207AE0CF9A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00A4A12-B10F-7A4F-99EF-3786B938BD5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F267B23-054B-7E49-865F-26E4930DB32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D8792C30-10CF-3542-8E2E-76DD262EF54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93D692DC-3464-FF41-9A27-0C4EC2F68D6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0EBF56D4-162A-6B46-9F52-C3870A39C54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92143ADF-ABB1-114E-9085-BD95B729BCC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A319B4C5-009B-B540-B50C-C83B2A58EEF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12D34D4B-B6DA-CD48-AEE9-0D02E253B2F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6D9DAE3E-A62A-D440-91FB-E7DA2A1D30A7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F004A49D-F2C1-BE43-8C24-F96F01B9173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D87828F-0DBA-CC4F-B193-A5D897511A9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B476F5E9-B703-BF4E-924B-F78E815825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53581580-AFA5-7648-B0FC-8B467078CC4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F0940A10-31C9-F947-826B-5B8D756DBE1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2EDE5C10-F6EE-2B4F-8573-BB148B50D8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BDCA57FB-67F9-E346-B991-F3A7270607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151CA055-2F76-9146-973F-8CB425DDCFC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D0D1F2B0-A237-F249-84AA-D5075C206F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63B73EBB-369E-4448-B9DE-16AAF54BBF4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48570375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A07AA7-F39B-904A-BC75-FCBB383A7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580" y="378031"/>
            <a:ext cx="8151770" cy="78128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 sz="2400" b="1" i="0">
                <a:solidFill>
                  <a:srgbClr val="4872F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endParaRPr lang="x-none" dirty="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94037180-581A-3C40-BE45-768724BE8AE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6516" y="1409619"/>
            <a:ext cx="2171975" cy="3117056"/>
          </a:xfrm>
          <a:prstGeom prst="rect">
            <a:avLst/>
          </a:prstGeom>
        </p:spPr>
        <p:txBody>
          <a:bodyPr/>
          <a:lstStyle>
            <a:lvl1pPr marL="11906" indent="-11906"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</a:t>
            </a:r>
            <a:endParaRPr lang="x-none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5505979-63B6-5745-9C05-34EDE9C84AC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>
          <a:xfrm>
            <a:off x="363579" y="4799025"/>
            <a:ext cx="8016383" cy="273844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97078CD-49D2-3C4E-85CF-4A2895BB5DC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8515348" y="4799025"/>
            <a:ext cx="546101" cy="273844"/>
          </a:xfrm>
          <a:prstGeom prst="rect">
            <a:avLst/>
          </a:prstGeom>
        </p:spPr>
        <p:txBody>
          <a:bodyPr/>
          <a:lstStyle/>
          <a:p>
            <a:fld id="{86B9C5C9-860D-A248-8A59-A976BD8EEA31}" type="slidenum">
              <a:rPr lang="x-none" smtClean="0"/>
              <a:pPr/>
              <a:t>‹#›</a:t>
            </a:fld>
            <a:endParaRPr lang="x-none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00362037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EE348D-4495-FC40-B5B0-2AB219F9B3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580" y="388582"/>
            <a:ext cx="8151770" cy="781288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lang="x-none" sz="2400" b="1" dirty="0"/>
            </a:lvl1pPr>
          </a:lstStyle>
          <a:p>
            <a:pPr lvl="0"/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endParaRPr lang="x-none" dirty="0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83880E8C-4021-DE41-A653-92B64AA7948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63347" y="1431608"/>
            <a:ext cx="4046480" cy="3055152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Char char="⏤"/>
              <a:tabLst/>
              <a:defRPr sz="1500" b="0" i="0">
                <a:latin typeface="Raleway" pitchFamily="2" charset="77"/>
              </a:defRPr>
            </a:lvl1pPr>
          </a:lstStyle>
          <a:p>
            <a:pPr lvl="0"/>
            <a:r>
              <a:rPr lang="en-GB" dirty="0"/>
              <a:t> </a:t>
            </a:r>
            <a:r>
              <a:rPr lang="ru-RU" dirty="0"/>
              <a:t>Текст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35046077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98BA4713-C3CF-8748-ABEF-8597521E23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745" y="388748"/>
            <a:ext cx="8141054" cy="78128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lang="x-none" sz="2400" b="1" i="0" kern="1200" dirty="0">
                <a:solidFill>
                  <a:srgbClr val="4872F0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Заголовок</a:t>
            </a:r>
            <a:br>
              <a:rPr lang="ru-RU" dirty="0"/>
            </a:br>
            <a:r>
              <a:rPr lang="ru-RU" dirty="0"/>
              <a:t>слайда</a:t>
            </a:r>
            <a:endParaRPr lang="x-none" dirty="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EEDDBC8B-3B38-6B40-B2E5-4C7B3DA55BF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0810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x-none" dirty="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695DDE34-0B29-BD40-8E65-F803AC635DC4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18285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x-none" dirty="0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07DE0664-5D26-3048-8FFA-4E40206B1B5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86476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x-none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40CF5C1-DC08-C447-9CFF-ED79D9112E6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77368" y="3291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1</a:t>
            </a:r>
            <a:endParaRPr lang="en-GB" dirty="0"/>
          </a:p>
        </p:txBody>
      </p:sp>
      <p:sp>
        <p:nvSpPr>
          <p:cNvPr id="19" name="Text Placeholder 17">
            <a:extLst>
              <a:ext uri="{FF2B5EF4-FFF2-40B4-BE49-F238E27FC236}">
                <a16:creationId xmlns:a16="http://schemas.microsoft.com/office/drawing/2014/main" id="{88341765-AEB0-424D-9C35-3FE480A0EB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8285" y="3288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2 </a:t>
            </a:r>
            <a:endParaRPr lang="en-GB" dirty="0"/>
          </a:p>
        </p:txBody>
      </p:sp>
      <p:sp>
        <p:nvSpPr>
          <p:cNvPr id="20" name="Text Placeholder 17">
            <a:extLst>
              <a:ext uri="{FF2B5EF4-FFF2-40B4-BE49-F238E27FC236}">
                <a16:creationId xmlns:a16="http://schemas.microsoft.com/office/drawing/2014/main" id="{B8ED627E-1D0A-C04B-A9F5-533EF6A21B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86476" y="3291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82534516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oup 34">
            <a:extLst>
              <a:ext uri="{FF2B5EF4-FFF2-40B4-BE49-F238E27FC236}">
                <a16:creationId xmlns:a16="http://schemas.microsoft.com/office/drawing/2014/main" id="{35EC327D-52F5-D44F-A481-54B37D70DF46}"/>
              </a:ext>
            </a:extLst>
          </p:cNvPr>
          <p:cNvGrpSpPr/>
          <p:nvPr userDrawn="1"/>
        </p:nvGrpSpPr>
        <p:grpSpPr>
          <a:xfrm>
            <a:off x="0" y="0"/>
            <a:ext cx="9144000" cy="5143500"/>
            <a:chOff x="0" y="0"/>
            <a:chExt cx="16256000" cy="9144000"/>
          </a:xfrm>
        </p:grpSpPr>
        <p:sp>
          <p:nvSpPr>
            <p:cNvPr id="38" name="object 2">
              <a:extLst>
                <a:ext uri="{FF2B5EF4-FFF2-40B4-BE49-F238E27FC236}">
                  <a16:creationId xmlns:a16="http://schemas.microsoft.com/office/drawing/2014/main" id="{5DDABA16-3FD9-CF47-A3CD-C81AE3DB14B2}"/>
                </a:ext>
              </a:extLst>
            </p:cNvPr>
            <p:cNvSpPr/>
            <p:nvPr/>
          </p:nvSpPr>
          <p:spPr>
            <a:xfrm>
              <a:off x="0" y="8686800"/>
              <a:ext cx="16256000" cy="457200"/>
            </a:xfrm>
            <a:custGeom>
              <a:avLst/>
              <a:gdLst/>
              <a:ahLst/>
              <a:cxnLst/>
              <a:rect l="l" t="t" r="r" b="b"/>
              <a:pathLst>
                <a:path w="16256000" h="457200">
                  <a:moveTo>
                    <a:pt x="16256000" y="457200"/>
                  </a:moveTo>
                  <a:lnTo>
                    <a:pt x="0" y="457200"/>
                  </a:lnTo>
                  <a:lnTo>
                    <a:pt x="0" y="0"/>
                  </a:lnTo>
                  <a:lnTo>
                    <a:pt x="16256000" y="0"/>
                  </a:lnTo>
                  <a:lnTo>
                    <a:pt x="16256000" y="457200"/>
                  </a:lnTo>
                  <a:close/>
                </a:path>
              </a:pathLst>
            </a:custGeom>
            <a:ln w="127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DA5FF823-2557-AE44-8816-CD1945EA3340}"/>
                </a:ext>
              </a:extLst>
            </p:cNvPr>
            <p:cNvGrpSpPr/>
            <p:nvPr/>
          </p:nvGrpSpPr>
          <p:grpSpPr>
            <a:xfrm>
              <a:off x="0" y="0"/>
              <a:ext cx="16256000" cy="9144000"/>
              <a:chOff x="0" y="0"/>
              <a:chExt cx="16256000" cy="9144000"/>
            </a:xfrm>
          </p:grpSpPr>
          <p:sp>
            <p:nvSpPr>
              <p:cNvPr id="40" name="object 3">
                <a:extLst>
                  <a:ext uri="{FF2B5EF4-FFF2-40B4-BE49-F238E27FC236}">
                    <a16:creationId xmlns:a16="http://schemas.microsoft.com/office/drawing/2014/main" id="{2942332C-119C-9C4F-B6FC-6FA027C95223}"/>
                  </a:ext>
                </a:extLst>
              </p:cNvPr>
              <p:cNvSpPr/>
              <p:nvPr/>
            </p:nvSpPr>
            <p:spPr>
              <a:xfrm>
                <a:off x="0" y="694944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199"/>
                    </a:moveTo>
                    <a:lnTo>
                      <a:pt x="0" y="457199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199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4">
                <a:extLst>
                  <a:ext uri="{FF2B5EF4-FFF2-40B4-BE49-F238E27FC236}">
                    <a16:creationId xmlns:a16="http://schemas.microsoft.com/office/drawing/2014/main" id="{6C1D6C1A-CD65-E944-BAB7-53871C729C44}"/>
                  </a:ext>
                </a:extLst>
              </p:cNvPr>
              <p:cNvSpPr/>
              <p:nvPr/>
            </p:nvSpPr>
            <p:spPr>
              <a:xfrm>
                <a:off x="0" y="5212079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5">
                <a:extLst>
                  <a:ext uri="{FF2B5EF4-FFF2-40B4-BE49-F238E27FC236}">
                    <a16:creationId xmlns:a16="http://schemas.microsoft.com/office/drawing/2014/main" id="{FEB1BF7F-E544-3646-B0D9-94D54BC9FFD0}"/>
                  </a:ext>
                </a:extLst>
              </p:cNvPr>
              <p:cNvSpPr/>
              <p:nvPr/>
            </p:nvSpPr>
            <p:spPr>
              <a:xfrm>
                <a:off x="0" y="347472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B1BC8298-13FB-E64A-9275-B55FD8CC4605}"/>
                  </a:ext>
                </a:extLst>
              </p:cNvPr>
              <p:cNvSpPr/>
              <p:nvPr/>
            </p:nvSpPr>
            <p:spPr>
              <a:xfrm>
                <a:off x="0" y="173736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72434DF5-F36E-154D-A0D2-533EB1E7CA9E}"/>
                  </a:ext>
                </a:extLst>
              </p:cNvPr>
              <p:cNvSpPr/>
              <p:nvPr/>
            </p:nvSpPr>
            <p:spPr>
              <a:xfrm>
                <a:off x="0" y="0"/>
                <a:ext cx="16256000" cy="91440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91440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  <a:path w="16256000" h="9144000">
                    <a:moveTo>
                      <a:pt x="15798800" y="0"/>
                    </a:moveTo>
                    <a:lnTo>
                      <a:pt x="16256000" y="0"/>
                    </a:lnTo>
                    <a:lnTo>
                      <a:pt x="16256000" y="9144000"/>
                    </a:lnTo>
                    <a:lnTo>
                      <a:pt x="15798800" y="9144000"/>
                    </a:lnTo>
                    <a:lnTo>
                      <a:pt x="15798800" y="0"/>
                    </a:lnTo>
                    <a:close/>
                  </a:path>
                  <a:path w="16256000" h="9144000">
                    <a:moveTo>
                      <a:pt x="0" y="0"/>
                    </a:moveTo>
                    <a:lnTo>
                      <a:pt x="457200" y="0"/>
                    </a:lnTo>
                    <a:lnTo>
                      <a:pt x="457200" y="9144000"/>
                    </a:lnTo>
                    <a:lnTo>
                      <a:pt x="0" y="9144000"/>
                    </a:lnTo>
                    <a:lnTo>
                      <a:pt x="0" y="0"/>
                    </a:lnTo>
                    <a:close/>
                  </a:path>
                  <a:path w="16256000" h="9144000">
                    <a:moveTo>
                      <a:pt x="3949700" y="0"/>
                    </a:moveTo>
                    <a:lnTo>
                      <a:pt x="4406900" y="0"/>
                    </a:lnTo>
                    <a:lnTo>
                      <a:pt x="4406900" y="9144000"/>
                    </a:lnTo>
                    <a:lnTo>
                      <a:pt x="3949700" y="9144000"/>
                    </a:lnTo>
                    <a:lnTo>
                      <a:pt x="3949700" y="0"/>
                    </a:lnTo>
                    <a:close/>
                  </a:path>
                  <a:path w="16256000" h="9144000">
                    <a:moveTo>
                      <a:pt x="7899400" y="0"/>
                    </a:moveTo>
                    <a:lnTo>
                      <a:pt x="8356600" y="0"/>
                    </a:lnTo>
                    <a:lnTo>
                      <a:pt x="8356600" y="9144000"/>
                    </a:lnTo>
                    <a:lnTo>
                      <a:pt x="7899400" y="9144000"/>
                    </a:lnTo>
                    <a:lnTo>
                      <a:pt x="7899400" y="0"/>
                    </a:lnTo>
                    <a:close/>
                  </a:path>
                  <a:path w="16256000" h="9144000">
                    <a:moveTo>
                      <a:pt x="11849100" y="0"/>
                    </a:moveTo>
                    <a:lnTo>
                      <a:pt x="12306300" y="0"/>
                    </a:lnTo>
                    <a:lnTo>
                      <a:pt x="12306300" y="9144000"/>
                    </a:lnTo>
                    <a:lnTo>
                      <a:pt x="11849100" y="9144000"/>
                    </a:lnTo>
                    <a:lnTo>
                      <a:pt x="11849100" y="0"/>
                    </a:lnTo>
                    <a:close/>
                  </a:path>
                  <a:path w="16256000" h="9144000">
                    <a:moveTo>
                      <a:pt x="9874250" y="0"/>
                    </a:moveTo>
                    <a:lnTo>
                      <a:pt x="10331450" y="0"/>
                    </a:lnTo>
                    <a:lnTo>
                      <a:pt x="10331450" y="9144000"/>
                    </a:lnTo>
                    <a:lnTo>
                      <a:pt x="9874250" y="9144000"/>
                    </a:lnTo>
                    <a:lnTo>
                      <a:pt x="9874250" y="0"/>
                    </a:lnTo>
                    <a:close/>
                  </a:path>
                  <a:path w="16256000" h="9144000">
                    <a:moveTo>
                      <a:pt x="5924550" y="0"/>
                    </a:moveTo>
                    <a:lnTo>
                      <a:pt x="6381750" y="0"/>
                    </a:lnTo>
                    <a:lnTo>
                      <a:pt x="6381750" y="9144000"/>
                    </a:lnTo>
                    <a:lnTo>
                      <a:pt x="5924550" y="9144000"/>
                    </a:lnTo>
                    <a:lnTo>
                      <a:pt x="5924550" y="0"/>
                    </a:lnTo>
                    <a:close/>
                  </a:path>
                  <a:path w="16256000" h="9144000">
                    <a:moveTo>
                      <a:pt x="1974850" y="0"/>
                    </a:moveTo>
                    <a:lnTo>
                      <a:pt x="2432050" y="0"/>
                    </a:lnTo>
                    <a:lnTo>
                      <a:pt x="2432050" y="9144000"/>
                    </a:lnTo>
                    <a:lnTo>
                      <a:pt x="1974850" y="9144000"/>
                    </a:lnTo>
                    <a:lnTo>
                      <a:pt x="1974850" y="0"/>
                    </a:lnTo>
                    <a:close/>
                  </a:path>
                  <a:path w="16256000" h="9144000">
                    <a:moveTo>
                      <a:pt x="13823950" y="0"/>
                    </a:moveTo>
                    <a:lnTo>
                      <a:pt x="14281150" y="0"/>
                    </a:lnTo>
                    <a:lnTo>
                      <a:pt x="14281150" y="9144000"/>
                    </a:lnTo>
                    <a:lnTo>
                      <a:pt x="13823950" y="9144000"/>
                    </a:lnTo>
                    <a:lnTo>
                      <a:pt x="13823950" y="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96055459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12/1/23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19881756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3893" y="98822"/>
            <a:ext cx="8082683" cy="529828"/>
          </a:xfrm>
        </p:spPr>
        <p:txBody>
          <a:bodyPr/>
          <a:lstStyle>
            <a:lvl1pPr>
              <a:defRPr sz="2200">
                <a:latin typeface="Century Gothic" panose="020B0502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8815971" y="4874089"/>
            <a:ext cx="382621" cy="342900"/>
          </a:xfrm>
          <a:extLs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/>
          <a:lstStyle>
            <a:lvl1pPr>
              <a:defRPr sz="1000">
                <a:solidFill>
                  <a:srgbClr val="68676C"/>
                </a:solidFill>
                <a:latin typeface="Century Gothic" panose="020B0502020202020204" pitchFamily="34" charset="0"/>
              </a:defRPr>
            </a:lvl1pPr>
          </a:lstStyle>
          <a:p>
            <a:pPr algn="ctr">
              <a:defRPr/>
            </a:pPr>
            <a:fld id="{E72CDBCD-DC01-4FAC-8FDF-C9CFE58E3371}" type="slidenum">
              <a:rPr lang="sv-SE" smtClean="0"/>
              <a:pPr algn="ctr">
                <a:defRPr/>
              </a:pPr>
              <a:t>‹#›</a:t>
            </a:fld>
            <a:endParaRPr lang="sv-SE" dirty="0"/>
          </a:p>
        </p:txBody>
      </p:sp>
      <p:sp>
        <p:nvSpPr>
          <p:cNvPr id="6" name="Line 8"/>
          <p:cNvSpPr>
            <a:spLocks noChangeShapeType="1"/>
          </p:cNvSpPr>
          <p:nvPr userDrawn="1"/>
        </p:nvSpPr>
        <p:spPr bwMode="auto">
          <a:xfrm>
            <a:off x="484909" y="628649"/>
            <a:ext cx="8077200" cy="0"/>
          </a:xfrm>
          <a:prstGeom prst="line">
            <a:avLst/>
          </a:prstGeom>
          <a:noFill/>
          <a:ln w="25400">
            <a:solidFill>
              <a:srgbClr val="68676C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950">
              <a:solidFill>
                <a:srgbClr val="000000"/>
              </a:solidFill>
              <a:latin typeface="Times" charset="0"/>
              <a:ea typeface="ＭＳ Ｐゴシック" charset="0"/>
            </a:endParaRPr>
          </a:p>
        </p:txBody>
      </p:sp>
      <p:pic>
        <p:nvPicPr>
          <p:cNvPr id="7" name="Picture 2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21124" y="197428"/>
            <a:ext cx="991024" cy="1663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07717365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1336D16-7E4B-487E-BE28-25F09527DCE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58E49F8A-3C53-4ECA-A347-0381508E365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7C14AECB-54F1-46C8-887D-8288D8E979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CEC25F-DDB4-4D37-A09B-C794497411BA}" type="datetimeFigureOut">
              <a:rPr lang="ru-RU" smtClean="0"/>
              <a:t>01.12.2023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5815A00E-9ACB-4320-A3E6-D970631D03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C3DB3D72-43D6-44AF-AFB1-534E206C18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A7B2F5-8BD8-4963-96AC-0FF2D6C020D0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97282085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Титульный с кластерами (основной вариант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BackGroundTitleSlide">
            <a:extLst>
              <a:ext uri="{FF2B5EF4-FFF2-40B4-BE49-F238E27FC236}">
                <a16:creationId xmlns:a16="http://schemas.microsoft.com/office/drawing/2014/main" id="{AAC3B466-1B48-8649-8B92-8DB1C966BF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401" y="571"/>
            <a:ext cx="8547610" cy="4809974"/>
          </a:xfrm>
          <a:prstGeom prst="rect">
            <a:avLst/>
          </a:prstGeom>
        </p:spPr>
      </p:pic>
      <p:sp>
        <p:nvSpPr>
          <p:cNvPr id="19" name="TitleLogoEng" hidden="1"/>
          <p:cNvSpPr>
            <a:spLocks noEditPoints="1"/>
          </p:cNvSpPr>
          <p:nvPr/>
        </p:nvSpPr>
        <p:spPr bwMode="auto">
          <a:xfrm>
            <a:off x="7879607" y="4405442"/>
            <a:ext cx="974189" cy="340200"/>
          </a:xfrm>
          <a:custGeom>
            <a:avLst/>
            <a:gdLst>
              <a:gd name="T0" fmla="*/ 1992 w 4450"/>
              <a:gd name="T1" fmla="*/ 1156 h 2072"/>
              <a:gd name="T2" fmla="*/ 1998 w 4450"/>
              <a:gd name="T3" fmla="*/ 1076 h 2072"/>
              <a:gd name="T4" fmla="*/ 2976 w 4450"/>
              <a:gd name="T5" fmla="*/ 1058 h 2072"/>
              <a:gd name="T6" fmla="*/ 2962 w 4450"/>
              <a:gd name="T7" fmla="*/ 654 h 2072"/>
              <a:gd name="T8" fmla="*/ 2840 w 4450"/>
              <a:gd name="T9" fmla="*/ 716 h 2072"/>
              <a:gd name="T10" fmla="*/ 2854 w 4450"/>
              <a:gd name="T11" fmla="*/ 1018 h 2072"/>
              <a:gd name="T12" fmla="*/ 3376 w 4450"/>
              <a:gd name="T13" fmla="*/ 1072 h 2072"/>
              <a:gd name="T14" fmla="*/ 3386 w 4450"/>
              <a:gd name="T15" fmla="*/ 672 h 2072"/>
              <a:gd name="T16" fmla="*/ 3214 w 4450"/>
              <a:gd name="T17" fmla="*/ 1102 h 2072"/>
              <a:gd name="T18" fmla="*/ 3274 w 4450"/>
              <a:gd name="T19" fmla="*/ 1002 h 2072"/>
              <a:gd name="T20" fmla="*/ 4306 w 4450"/>
              <a:gd name="T21" fmla="*/ 896 h 2072"/>
              <a:gd name="T22" fmla="*/ 3600 w 4450"/>
              <a:gd name="T23" fmla="*/ 1348 h 2072"/>
              <a:gd name="T24" fmla="*/ 3816 w 4450"/>
              <a:gd name="T25" fmla="*/ 1260 h 2072"/>
              <a:gd name="T26" fmla="*/ 3772 w 4450"/>
              <a:gd name="T27" fmla="*/ 638 h 2072"/>
              <a:gd name="T28" fmla="*/ 3524 w 4450"/>
              <a:gd name="T29" fmla="*/ 654 h 2072"/>
              <a:gd name="T30" fmla="*/ 3512 w 4450"/>
              <a:gd name="T31" fmla="*/ 1302 h 2072"/>
              <a:gd name="T32" fmla="*/ 3628 w 4450"/>
              <a:gd name="T33" fmla="*/ 742 h 2072"/>
              <a:gd name="T34" fmla="*/ 3688 w 4450"/>
              <a:gd name="T35" fmla="*/ 742 h 2072"/>
              <a:gd name="T36" fmla="*/ 3646 w 4450"/>
              <a:gd name="T37" fmla="*/ 1256 h 2072"/>
              <a:gd name="T38" fmla="*/ 1696 w 4450"/>
              <a:gd name="T39" fmla="*/ 1344 h 2072"/>
              <a:gd name="T40" fmla="*/ 1600 w 4450"/>
              <a:gd name="T41" fmla="*/ 992 h 2072"/>
              <a:gd name="T42" fmla="*/ 1606 w 4450"/>
              <a:gd name="T43" fmla="*/ 1260 h 2072"/>
              <a:gd name="T44" fmla="*/ 1576 w 4450"/>
              <a:gd name="T45" fmla="*/ 740 h 2072"/>
              <a:gd name="T46" fmla="*/ 1638 w 4450"/>
              <a:gd name="T47" fmla="*/ 856 h 2072"/>
              <a:gd name="T48" fmla="*/ 1710 w 4450"/>
              <a:gd name="T49" fmla="*/ 634 h 2072"/>
              <a:gd name="T50" fmla="*/ 1466 w 4450"/>
              <a:gd name="T51" fmla="*/ 662 h 2072"/>
              <a:gd name="T52" fmla="*/ 1466 w 4450"/>
              <a:gd name="T53" fmla="*/ 1312 h 2072"/>
              <a:gd name="T54" fmla="*/ 4450 w 4450"/>
              <a:gd name="T55" fmla="*/ 1590 h 2072"/>
              <a:gd name="T56" fmla="*/ 1572 w 4450"/>
              <a:gd name="T57" fmla="*/ 1668 h 2072"/>
              <a:gd name="T58" fmla="*/ 2628 w 4450"/>
              <a:gd name="T59" fmla="*/ 1726 h 2072"/>
              <a:gd name="T60" fmla="*/ 2628 w 4450"/>
              <a:gd name="T61" fmla="*/ 1726 h 2072"/>
              <a:gd name="T62" fmla="*/ 4324 w 4450"/>
              <a:gd name="T63" fmla="*/ 1726 h 2072"/>
              <a:gd name="T64" fmla="*/ 936 w 4450"/>
              <a:gd name="T65" fmla="*/ 1218 h 2072"/>
              <a:gd name="T66" fmla="*/ 1170 w 4450"/>
              <a:gd name="T67" fmla="*/ 906 h 2072"/>
              <a:gd name="T68" fmla="*/ 1162 w 4450"/>
              <a:gd name="T69" fmla="*/ 374 h 2072"/>
              <a:gd name="T70" fmla="*/ 944 w 4450"/>
              <a:gd name="T71" fmla="*/ 78 h 2072"/>
              <a:gd name="T72" fmla="*/ 790 w 4450"/>
              <a:gd name="T73" fmla="*/ 684 h 2072"/>
              <a:gd name="T74" fmla="*/ 992 w 4450"/>
              <a:gd name="T75" fmla="*/ 1260 h 2072"/>
              <a:gd name="T76" fmla="*/ 958 w 4450"/>
              <a:gd name="T77" fmla="*/ 870 h 2072"/>
              <a:gd name="T78" fmla="*/ 1050 w 4450"/>
              <a:gd name="T79" fmla="*/ 1012 h 2072"/>
              <a:gd name="T80" fmla="*/ 838 w 4450"/>
              <a:gd name="T81" fmla="*/ 624 h 2072"/>
              <a:gd name="T82" fmla="*/ 992 w 4450"/>
              <a:gd name="T83" fmla="*/ 102 h 2072"/>
              <a:gd name="T84" fmla="*/ 1142 w 4450"/>
              <a:gd name="T85" fmla="*/ 556 h 2072"/>
              <a:gd name="T86" fmla="*/ 1124 w 4450"/>
              <a:gd name="T87" fmla="*/ 760 h 2072"/>
              <a:gd name="T88" fmla="*/ 992 w 4450"/>
              <a:gd name="T89" fmla="*/ 314 h 2072"/>
              <a:gd name="T90" fmla="*/ 864 w 4450"/>
              <a:gd name="T91" fmla="*/ 742 h 2072"/>
              <a:gd name="T92" fmla="*/ 724 w 4450"/>
              <a:gd name="T93" fmla="*/ 1576 h 2072"/>
              <a:gd name="T94" fmla="*/ 908 w 4450"/>
              <a:gd name="T95" fmla="*/ 1520 h 2072"/>
              <a:gd name="T96" fmla="*/ 1064 w 4450"/>
              <a:gd name="T97" fmla="*/ 1660 h 2072"/>
              <a:gd name="T98" fmla="*/ 1012 w 4450"/>
              <a:gd name="T99" fmla="*/ 1862 h 2072"/>
              <a:gd name="T100" fmla="*/ 802 w 4450"/>
              <a:gd name="T101" fmla="*/ 1974 h 2072"/>
              <a:gd name="T102" fmla="*/ 436 w 4450"/>
              <a:gd name="T103" fmla="*/ 1862 h 2072"/>
              <a:gd name="T104" fmla="*/ 330 w 4450"/>
              <a:gd name="T105" fmla="*/ 1478 h 2072"/>
              <a:gd name="T106" fmla="*/ 570 w 4450"/>
              <a:gd name="T107" fmla="*/ 1202 h 2072"/>
              <a:gd name="T108" fmla="*/ 508 w 4450"/>
              <a:gd name="T109" fmla="*/ 662 h 2072"/>
              <a:gd name="T110" fmla="*/ 166 w 4450"/>
              <a:gd name="T111" fmla="*/ 892 h 2072"/>
              <a:gd name="T112" fmla="*/ 4 w 4450"/>
              <a:gd name="T113" fmla="*/ 1276 h 2072"/>
              <a:gd name="T114" fmla="*/ 72 w 4450"/>
              <a:gd name="T115" fmla="*/ 1662 h 2072"/>
              <a:gd name="T116" fmla="*/ 348 w 4450"/>
              <a:gd name="T117" fmla="*/ 1966 h 2072"/>
              <a:gd name="T118" fmla="*/ 724 w 4450"/>
              <a:gd name="T119" fmla="*/ 2072 h 2072"/>
              <a:gd name="T120" fmla="*/ 1144 w 4450"/>
              <a:gd name="T121" fmla="*/ 1938 h 2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450" h="2072">
                <a:moveTo>
                  <a:pt x="2586" y="1256"/>
                </a:moveTo>
                <a:lnTo>
                  <a:pt x="2416" y="1256"/>
                </a:lnTo>
                <a:lnTo>
                  <a:pt x="2578" y="716"/>
                </a:lnTo>
                <a:lnTo>
                  <a:pt x="2578" y="626"/>
                </a:lnTo>
                <a:lnTo>
                  <a:pt x="2268" y="626"/>
                </a:lnTo>
                <a:lnTo>
                  <a:pt x="2268" y="716"/>
                </a:lnTo>
                <a:lnTo>
                  <a:pt x="2428" y="716"/>
                </a:lnTo>
                <a:lnTo>
                  <a:pt x="2266" y="1258"/>
                </a:lnTo>
                <a:lnTo>
                  <a:pt x="2266" y="1348"/>
                </a:lnTo>
                <a:lnTo>
                  <a:pt x="2586" y="1348"/>
                </a:lnTo>
                <a:lnTo>
                  <a:pt x="2586" y="1256"/>
                </a:lnTo>
                <a:close/>
                <a:moveTo>
                  <a:pt x="1992" y="1156"/>
                </a:moveTo>
                <a:lnTo>
                  <a:pt x="2058" y="1156"/>
                </a:lnTo>
                <a:lnTo>
                  <a:pt x="2072" y="1348"/>
                </a:lnTo>
                <a:lnTo>
                  <a:pt x="2208" y="1348"/>
                </a:lnTo>
                <a:lnTo>
                  <a:pt x="2134" y="626"/>
                </a:lnTo>
                <a:lnTo>
                  <a:pt x="1916" y="626"/>
                </a:lnTo>
                <a:lnTo>
                  <a:pt x="1844" y="1348"/>
                </a:lnTo>
                <a:lnTo>
                  <a:pt x="1980" y="1348"/>
                </a:lnTo>
                <a:lnTo>
                  <a:pt x="1992" y="1156"/>
                </a:lnTo>
                <a:close/>
                <a:moveTo>
                  <a:pt x="2022" y="716"/>
                </a:moveTo>
                <a:lnTo>
                  <a:pt x="2030" y="716"/>
                </a:lnTo>
                <a:lnTo>
                  <a:pt x="2054" y="1076"/>
                </a:lnTo>
                <a:lnTo>
                  <a:pt x="1998" y="1076"/>
                </a:lnTo>
                <a:lnTo>
                  <a:pt x="2022" y="716"/>
                </a:lnTo>
                <a:close/>
                <a:moveTo>
                  <a:pt x="2804" y="1102"/>
                </a:moveTo>
                <a:lnTo>
                  <a:pt x="2882" y="1102"/>
                </a:lnTo>
                <a:lnTo>
                  <a:pt x="2882" y="1102"/>
                </a:lnTo>
                <a:lnTo>
                  <a:pt x="2900" y="1102"/>
                </a:lnTo>
                <a:lnTo>
                  <a:pt x="2916" y="1100"/>
                </a:lnTo>
                <a:lnTo>
                  <a:pt x="2930" y="1096"/>
                </a:lnTo>
                <a:lnTo>
                  <a:pt x="2942" y="1090"/>
                </a:lnTo>
                <a:lnTo>
                  <a:pt x="2952" y="1084"/>
                </a:lnTo>
                <a:lnTo>
                  <a:pt x="2962" y="1076"/>
                </a:lnTo>
                <a:lnTo>
                  <a:pt x="2970" y="1066"/>
                </a:lnTo>
                <a:lnTo>
                  <a:pt x="2976" y="1058"/>
                </a:lnTo>
                <a:lnTo>
                  <a:pt x="2986" y="1036"/>
                </a:lnTo>
                <a:lnTo>
                  <a:pt x="2992" y="1016"/>
                </a:lnTo>
                <a:lnTo>
                  <a:pt x="2994" y="994"/>
                </a:lnTo>
                <a:lnTo>
                  <a:pt x="2996" y="974"/>
                </a:lnTo>
                <a:lnTo>
                  <a:pt x="2996" y="756"/>
                </a:lnTo>
                <a:lnTo>
                  <a:pt x="2996" y="756"/>
                </a:lnTo>
                <a:lnTo>
                  <a:pt x="2994" y="734"/>
                </a:lnTo>
                <a:lnTo>
                  <a:pt x="2992" y="714"/>
                </a:lnTo>
                <a:lnTo>
                  <a:pt x="2986" y="692"/>
                </a:lnTo>
                <a:lnTo>
                  <a:pt x="2976" y="672"/>
                </a:lnTo>
                <a:lnTo>
                  <a:pt x="2970" y="662"/>
                </a:lnTo>
                <a:lnTo>
                  <a:pt x="2962" y="654"/>
                </a:lnTo>
                <a:lnTo>
                  <a:pt x="2952" y="646"/>
                </a:lnTo>
                <a:lnTo>
                  <a:pt x="2942" y="638"/>
                </a:lnTo>
                <a:lnTo>
                  <a:pt x="2930" y="634"/>
                </a:lnTo>
                <a:lnTo>
                  <a:pt x="2916" y="630"/>
                </a:lnTo>
                <a:lnTo>
                  <a:pt x="2900" y="626"/>
                </a:lnTo>
                <a:lnTo>
                  <a:pt x="2882" y="626"/>
                </a:lnTo>
                <a:lnTo>
                  <a:pt x="2664" y="626"/>
                </a:lnTo>
                <a:lnTo>
                  <a:pt x="2664" y="1348"/>
                </a:lnTo>
                <a:lnTo>
                  <a:pt x="2804" y="1348"/>
                </a:lnTo>
                <a:lnTo>
                  <a:pt x="2804" y="1102"/>
                </a:lnTo>
                <a:close/>
                <a:moveTo>
                  <a:pt x="2804" y="716"/>
                </a:moveTo>
                <a:lnTo>
                  <a:pt x="2840" y="716"/>
                </a:lnTo>
                <a:lnTo>
                  <a:pt x="2840" y="716"/>
                </a:lnTo>
                <a:lnTo>
                  <a:pt x="2846" y="716"/>
                </a:lnTo>
                <a:lnTo>
                  <a:pt x="2850" y="718"/>
                </a:lnTo>
                <a:lnTo>
                  <a:pt x="2854" y="722"/>
                </a:lnTo>
                <a:lnTo>
                  <a:pt x="2858" y="726"/>
                </a:lnTo>
                <a:lnTo>
                  <a:pt x="2864" y="736"/>
                </a:lnTo>
                <a:lnTo>
                  <a:pt x="2866" y="752"/>
                </a:lnTo>
                <a:lnTo>
                  <a:pt x="2866" y="988"/>
                </a:lnTo>
                <a:lnTo>
                  <a:pt x="2866" y="988"/>
                </a:lnTo>
                <a:lnTo>
                  <a:pt x="2864" y="1002"/>
                </a:lnTo>
                <a:lnTo>
                  <a:pt x="2858" y="1014"/>
                </a:lnTo>
                <a:lnTo>
                  <a:pt x="2854" y="1018"/>
                </a:lnTo>
                <a:lnTo>
                  <a:pt x="2850" y="1020"/>
                </a:lnTo>
                <a:lnTo>
                  <a:pt x="2846" y="1022"/>
                </a:lnTo>
                <a:lnTo>
                  <a:pt x="2840" y="1024"/>
                </a:lnTo>
                <a:lnTo>
                  <a:pt x="2804" y="1024"/>
                </a:lnTo>
                <a:lnTo>
                  <a:pt x="2804" y="716"/>
                </a:lnTo>
                <a:close/>
                <a:moveTo>
                  <a:pt x="3214" y="1102"/>
                </a:moveTo>
                <a:lnTo>
                  <a:pt x="3236" y="1102"/>
                </a:lnTo>
                <a:lnTo>
                  <a:pt x="3282" y="1348"/>
                </a:lnTo>
                <a:lnTo>
                  <a:pt x="3430" y="1348"/>
                </a:lnTo>
                <a:lnTo>
                  <a:pt x="3364" y="1082"/>
                </a:lnTo>
                <a:lnTo>
                  <a:pt x="3364" y="1082"/>
                </a:lnTo>
                <a:lnTo>
                  <a:pt x="3376" y="1072"/>
                </a:lnTo>
                <a:lnTo>
                  <a:pt x="3386" y="1058"/>
                </a:lnTo>
                <a:lnTo>
                  <a:pt x="3392" y="1046"/>
                </a:lnTo>
                <a:lnTo>
                  <a:pt x="3398" y="1030"/>
                </a:lnTo>
                <a:lnTo>
                  <a:pt x="3402" y="1016"/>
                </a:lnTo>
                <a:lnTo>
                  <a:pt x="3404" y="1002"/>
                </a:lnTo>
                <a:lnTo>
                  <a:pt x="3406" y="974"/>
                </a:lnTo>
                <a:lnTo>
                  <a:pt x="3406" y="756"/>
                </a:lnTo>
                <a:lnTo>
                  <a:pt x="3406" y="756"/>
                </a:lnTo>
                <a:lnTo>
                  <a:pt x="3406" y="734"/>
                </a:lnTo>
                <a:lnTo>
                  <a:pt x="3402" y="714"/>
                </a:lnTo>
                <a:lnTo>
                  <a:pt x="3396" y="692"/>
                </a:lnTo>
                <a:lnTo>
                  <a:pt x="3386" y="672"/>
                </a:lnTo>
                <a:lnTo>
                  <a:pt x="3380" y="662"/>
                </a:lnTo>
                <a:lnTo>
                  <a:pt x="3372" y="654"/>
                </a:lnTo>
                <a:lnTo>
                  <a:pt x="3362" y="646"/>
                </a:lnTo>
                <a:lnTo>
                  <a:pt x="3352" y="638"/>
                </a:lnTo>
                <a:lnTo>
                  <a:pt x="3340" y="634"/>
                </a:lnTo>
                <a:lnTo>
                  <a:pt x="3326" y="630"/>
                </a:lnTo>
                <a:lnTo>
                  <a:pt x="3310" y="626"/>
                </a:lnTo>
                <a:lnTo>
                  <a:pt x="3294" y="626"/>
                </a:lnTo>
                <a:lnTo>
                  <a:pt x="3074" y="626"/>
                </a:lnTo>
                <a:lnTo>
                  <a:pt x="3074" y="1348"/>
                </a:lnTo>
                <a:lnTo>
                  <a:pt x="3214" y="1348"/>
                </a:lnTo>
                <a:lnTo>
                  <a:pt x="3214" y="1102"/>
                </a:lnTo>
                <a:close/>
                <a:moveTo>
                  <a:pt x="3214" y="716"/>
                </a:moveTo>
                <a:lnTo>
                  <a:pt x="3250" y="716"/>
                </a:lnTo>
                <a:lnTo>
                  <a:pt x="3250" y="716"/>
                </a:lnTo>
                <a:lnTo>
                  <a:pt x="3256" y="716"/>
                </a:lnTo>
                <a:lnTo>
                  <a:pt x="3260" y="718"/>
                </a:lnTo>
                <a:lnTo>
                  <a:pt x="3266" y="722"/>
                </a:lnTo>
                <a:lnTo>
                  <a:pt x="3268" y="726"/>
                </a:lnTo>
                <a:lnTo>
                  <a:pt x="3274" y="736"/>
                </a:lnTo>
                <a:lnTo>
                  <a:pt x="3276" y="752"/>
                </a:lnTo>
                <a:lnTo>
                  <a:pt x="3276" y="988"/>
                </a:lnTo>
                <a:lnTo>
                  <a:pt x="3276" y="988"/>
                </a:lnTo>
                <a:lnTo>
                  <a:pt x="3274" y="1002"/>
                </a:lnTo>
                <a:lnTo>
                  <a:pt x="3268" y="1014"/>
                </a:lnTo>
                <a:lnTo>
                  <a:pt x="3266" y="1018"/>
                </a:lnTo>
                <a:lnTo>
                  <a:pt x="3260" y="1020"/>
                </a:lnTo>
                <a:lnTo>
                  <a:pt x="3256" y="1022"/>
                </a:lnTo>
                <a:lnTo>
                  <a:pt x="3250" y="1024"/>
                </a:lnTo>
                <a:lnTo>
                  <a:pt x="3214" y="1024"/>
                </a:lnTo>
                <a:lnTo>
                  <a:pt x="3214" y="716"/>
                </a:lnTo>
                <a:close/>
                <a:moveTo>
                  <a:pt x="4046" y="896"/>
                </a:moveTo>
                <a:lnTo>
                  <a:pt x="4052" y="896"/>
                </a:lnTo>
                <a:lnTo>
                  <a:pt x="4124" y="1348"/>
                </a:lnTo>
                <a:lnTo>
                  <a:pt x="4234" y="1348"/>
                </a:lnTo>
                <a:lnTo>
                  <a:pt x="4306" y="896"/>
                </a:lnTo>
                <a:lnTo>
                  <a:pt x="4310" y="896"/>
                </a:lnTo>
                <a:lnTo>
                  <a:pt x="4310" y="1348"/>
                </a:lnTo>
                <a:lnTo>
                  <a:pt x="4450" y="1348"/>
                </a:lnTo>
                <a:lnTo>
                  <a:pt x="4450" y="626"/>
                </a:lnTo>
                <a:lnTo>
                  <a:pt x="4270" y="626"/>
                </a:lnTo>
                <a:lnTo>
                  <a:pt x="4178" y="1134"/>
                </a:lnTo>
                <a:lnTo>
                  <a:pt x="4088" y="626"/>
                </a:lnTo>
                <a:lnTo>
                  <a:pt x="3908" y="626"/>
                </a:lnTo>
                <a:lnTo>
                  <a:pt x="3908" y="1348"/>
                </a:lnTo>
                <a:lnTo>
                  <a:pt x="4046" y="1348"/>
                </a:lnTo>
                <a:lnTo>
                  <a:pt x="4046" y="896"/>
                </a:lnTo>
                <a:close/>
                <a:moveTo>
                  <a:pt x="3600" y="1348"/>
                </a:moveTo>
                <a:lnTo>
                  <a:pt x="3716" y="1348"/>
                </a:lnTo>
                <a:lnTo>
                  <a:pt x="3716" y="1348"/>
                </a:lnTo>
                <a:lnTo>
                  <a:pt x="3732" y="1348"/>
                </a:lnTo>
                <a:lnTo>
                  <a:pt x="3748" y="1344"/>
                </a:lnTo>
                <a:lnTo>
                  <a:pt x="3762" y="1340"/>
                </a:lnTo>
                <a:lnTo>
                  <a:pt x="3772" y="1336"/>
                </a:lnTo>
                <a:lnTo>
                  <a:pt x="3782" y="1328"/>
                </a:lnTo>
                <a:lnTo>
                  <a:pt x="3790" y="1320"/>
                </a:lnTo>
                <a:lnTo>
                  <a:pt x="3798" y="1312"/>
                </a:lnTo>
                <a:lnTo>
                  <a:pt x="3804" y="1302"/>
                </a:lnTo>
                <a:lnTo>
                  <a:pt x="3812" y="1282"/>
                </a:lnTo>
                <a:lnTo>
                  <a:pt x="3816" y="1260"/>
                </a:lnTo>
                <a:lnTo>
                  <a:pt x="3818" y="1240"/>
                </a:lnTo>
                <a:lnTo>
                  <a:pt x="3818" y="1220"/>
                </a:lnTo>
                <a:lnTo>
                  <a:pt x="3818" y="756"/>
                </a:lnTo>
                <a:lnTo>
                  <a:pt x="3818" y="756"/>
                </a:lnTo>
                <a:lnTo>
                  <a:pt x="3818" y="734"/>
                </a:lnTo>
                <a:lnTo>
                  <a:pt x="3816" y="714"/>
                </a:lnTo>
                <a:lnTo>
                  <a:pt x="3812" y="692"/>
                </a:lnTo>
                <a:lnTo>
                  <a:pt x="3804" y="672"/>
                </a:lnTo>
                <a:lnTo>
                  <a:pt x="3798" y="662"/>
                </a:lnTo>
                <a:lnTo>
                  <a:pt x="3790" y="654"/>
                </a:lnTo>
                <a:lnTo>
                  <a:pt x="3782" y="646"/>
                </a:lnTo>
                <a:lnTo>
                  <a:pt x="3772" y="638"/>
                </a:lnTo>
                <a:lnTo>
                  <a:pt x="3762" y="634"/>
                </a:lnTo>
                <a:lnTo>
                  <a:pt x="3748" y="630"/>
                </a:lnTo>
                <a:lnTo>
                  <a:pt x="3732" y="626"/>
                </a:lnTo>
                <a:lnTo>
                  <a:pt x="3716" y="626"/>
                </a:lnTo>
                <a:lnTo>
                  <a:pt x="3600" y="626"/>
                </a:lnTo>
                <a:lnTo>
                  <a:pt x="3600" y="626"/>
                </a:lnTo>
                <a:lnTo>
                  <a:pt x="3582" y="626"/>
                </a:lnTo>
                <a:lnTo>
                  <a:pt x="3568" y="630"/>
                </a:lnTo>
                <a:lnTo>
                  <a:pt x="3554" y="634"/>
                </a:lnTo>
                <a:lnTo>
                  <a:pt x="3542" y="638"/>
                </a:lnTo>
                <a:lnTo>
                  <a:pt x="3534" y="646"/>
                </a:lnTo>
                <a:lnTo>
                  <a:pt x="3524" y="654"/>
                </a:lnTo>
                <a:lnTo>
                  <a:pt x="3518" y="662"/>
                </a:lnTo>
                <a:lnTo>
                  <a:pt x="3512" y="672"/>
                </a:lnTo>
                <a:lnTo>
                  <a:pt x="3504" y="692"/>
                </a:lnTo>
                <a:lnTo>
                  <a:pt x="3500" y="714"/>
                </a:lnTo>
                <a:lnTo>
                  <a:pt x="3498" y="734"/>
                </a:lnTo>
                <a:lnTo>
                  <a:pt x="3496" y="756"/>
                </a:lnTo>
                <a:lnTo>
                  <a:pt x="3496" y="1220"/>
                </a:lnTo>
                <a:lnTo>
                  <a:pt x="3496" y="1220"/>
                </a:lnTo>
                <a:lnTo>
                  <a:pt x="3498" y="1240"/>
                </a:lnTo>
                <a:lnTo>
                  <a:pt x="3500" y="1260"/>
                </a:lnTo>
                <a:lnTo>
                  <a:pt x="3504" y="1282"/>
                </a:lnTo>
                <a:lnTo>
                  <a:pt x="3512" y="1302"/>
                </a:lnTo>
                <a:lnTo>
                  <a:pt x="3518" y="1312"/>
                </a:lnTo>
                <a:lnTo>
                  <a:pt x="3524" y="1320"/>
                </a:lnTo>
                <a:lnTo>
                  <a:pt x="3534" y="1328"/>
                </a:lnTo>
                <a:lnTo>
                  <a:pt x="3542" y="1336"/>
                </a:lnTo>
                <a:lnTo>
                  <a:pt x="3554" y="1340"/>
                </a:lnTo>
                <a:lnTo>
                  <a:pt x="3568" y="1344"/>
                </a:lnTo>
                <a:lnTo>
                  <a:pt x="3582" y="1348"/>
                </a:lnTo>
                <a:lnTo>
                  <a:pt x="3600" y="1348"/>
                </a:lnTo>
                <a:lnTo>
                  <a:pt x="3600" y="1348"/>
                </a:lnTo>
                <a:close/>
                <a:moveTo>
                  <a:pt x="3628" y="1230"/>
                </a:moveTo>
                <a:lnTo>
                  <a:pt x="3628" y="746"/>
                </a:lnTo>
                <a:lnTo>
                  <a:pt x="3628" y="742"/>
                </a:lnTo>
                <a:lnTo>
                  <a:pt x="3628" y="740"/>
                </a:lnTo>
                <a:lnTo>
                  <a:pt x="3628" y="740"/>
                </a:lnTo>
                <a:lnTo>
                  <a:pt x="3630" y="730"/>
                </a:lnTo>
                <a:lnTo>
                  <a:pt x="3638" y="722"/>
                </a:lnTo>
                <a:lnTo>
                  <a:pt x="3646" y="718"/>
                </a:lnTo>
                <a:lnTo>
                  <a:pt x="3658" y="716"/>
                </a:lnTo>
                <a:lnTo>
                  <a:pt x="3658" y="716"/>
                </a:lnTo>
                <a:lnTo>
                  <a:pt x="3670" y="718"/>
                </a:lnTo>
                <a:lnTo>
                  <a:pt x="3678" y="722"/>
                </a:lnTo>
                <a:lnTo>
                  <a:pt x="3686" y="730"/>
                </a:lnTo>
                <a:lnTo>
                  <a:pt x="3688" y="740"/>
                </a:lnTo>
                <a:lnTo>
                  <a:pt x="3688" y="742"/>
                </a:lnTo>
                <a:lnTo>
                  <a:pt x="3688" y="746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6"/>
                </a:lnTo>
                <a:lnTo>
                  <a:pt x="3686" y="1242"/>
                </a:lnTo>
                <a:lnTo>
                  <a:pt x="3680" y="1250"/>
                </a:lnTo>
                <a:lnTo>
                  <a:pt x="3670" y="1256"/>
                </a:lnTo>
                <a:lnTo>
                  <a:pt x="3658" y="1260"/>
                </a:lnTo>
                <a:lnTo>
                  <a:pt x="3658" y="1260"/>
                </a:lnTo>
                <a:lnTo>
                  <a:pt x="3646" y="1256"/>
                </a:lnTo>
                <a:lnTo>
                  <a:pt x="3636" y="1250"/>
                </a:lnTo>
                <a:lnTo>
                  <a:pt x="3630" y="1242"/>
                </a:lnTo>
                <a:lnTo>
                  <a:pt x="3628" y="1236"/>
                </a:lnTo>
                <a:lnTo>
                  <a:pt x="3628" y="1230"/>
                </a:lnTo>
                <a:lnTo>
                  <a:pt x="3628" y="1230"/>
                </a:lnTo>
                <a:lnTo>
                  <a:pt x="3628" y="1230"/>
                </a:lnTo>
                <a:lnTo>
                  <a:pt x="3628" y="1230"/>
                </a:lnTo>
                <a:close/>
                <a:moveTo>
                  <a:pt x="1548" y="1348"/>
                </a:moveTo>
                <a:lnTo>
                  <a:pt x="1664" y="1348"/>
                </a:lnTo>
                <a:lnTo>
                  <a:pt x="1664" y="1348"/>
                </a:lnTo>
                <a:lnTo>
                  <a:pt x="1682" y="1348"/>
                </a:lnTo>
                <a:lnTo>
                  <a:pt x="1696" y="1344"/>
                </a:lnTo>
                <a:lnTo>
                  <a:pt x="1710" y="1340"/>
                </a:lnTo>
                <a:lnTo>
                  <a:pt x="1722" y="1336"/>
                </a:lnTo>
                <a:lnTo>
                  <a:pt x="1732" y="1328"/>
                </a:lnTo>
                <a:lnTo>
                  <a:pt x="1740" y="1320"/>
                </a:lnTo>
                <a:lnTo>
                  <a:pt x="1746" y="1312"/>
                </a:lnTo>
                <a:lnTo>
                  <a:pt x="1752" y="1302"/>
                </a:lnTo>
                <a:lnTo>
                  <a:pt x="1760" y="1282"/>
                </a:lnTo>
                <a:lnTo>
                  <a:pt x="1764" y="1260"/>
                </a:lnTo>
                <a:lnTo>
                  <a:pt x="1766" y="1240"/>
                </a:lnTo>
                <a:lnTo>
                  <a:pt x="1768" y="1220"/>
                </a:lnTo>
                <a:lnTo>
                  <a:pt x="1768" y="992"/>
                </a:lnTo>
                <a:lnTo>
                  <a:pt x="1600" y="992"/>
                </a:lnTo>
                <a:lnTo>
                  <a:pt x="1600" y="1074"/>
                </a:lnTo>
                <a:lnTo>
                  <a:pt x="1638" y="1074"/>
                </a:lnTo>
                <a:lnTo>
                  <a:pt x="1638" y="1230"/>
                </a:lnTo>
                <a:lnTo>
                  <a:pt x="1638" y="1230"/>
                </a:lnTo>
                <a:lnTo>
                  <a:pt x="1638" y="1230"/>
                </a:lnTo>
                <a:lnTo>
                  <a:pt x="1638" y="1230"/>
                </a:lnTo>
                <a:lnTo>
                  <a:pt x="1636" y="1236"/>
                </a:lnTo>
                <a:lnTo>
                  <a:pt x="1634" y="1242"/>
                </a:lnTo>
                <a:lnTo>
                  <a:pt x="1628" y="1250"/>
                </a:lnTo>
                <a:lnTo>
                  <a:pt x="1618" y="1256"/>
                </a:lnTo>
                <a:lnTo>
                  <a:pt x="1606" y="1260"/>
                </a:lnTo>
                <a:lnTo>
                  <a:pt x="1606" y="1260"/>
                </a:lnTo>
                <a:lnTo>
                  <a:pt x="1594" y="1256"/>
                </a:lnTo>
                <a:lnTo>
                  <a:pt x="1584" y="1250"/>
                </a:lnTo>
                <a:lnTo>
                  <a:pt x="1578" y="1242"/>
                </a:lnTo>
                <a:lnTo>
                  <a:pt x="1576" y="1236"/>
                </a:lnTo>
                <a:lnTo>
                  <a:pt x="1576" y="1230"/>
                </a:lnTo>
                <a:lnTo>
                  <a:pt x="1576" y="1230"/>
                </a:lnTo>
                <a:lnTo>
                  <a:pt x="1576" y="1230"/>
                </a:lnTo>
                <a:lnTo>
                  <a:pt x="1576" y="746"/>
                </a:lnTo>
                <a:lnTo>
                  <a:pt x="1576" y="746"/>
                </a:lnTo>
                <a:lnTo>
                  <a:pt x="1576" y="742"/>
                </a:lnTo>
                <a:lnTo>
                  <a:pt x="1576" y="740"/>
                </a:lnTo>
                <a:lnTo>
                  <a:pt x="1576" y="740"/>
                </a:lnTo>
                <a:lnTo>
                  <a:pt x="1578" y="730"/>
                </a:lnTo>
                <a:lnTo>
                  <a:pt x="1586" y="722"/>
                </a:lnTo>
                <a:lnTo>
                  <a:pt x="1596" y="718"/>
                </a:lnTo>
                <a:lnTo>
                  <a:pt x="1606" y="716"/>
                </a:lnTo>
                <a:lnTo>
                  <a:pt x="1606" y="716"/>
                </a:lnTo>
                <a:lnTo>
                  <a:pt x="1618" y="718"/>
                </a:lnTo>
                <a:lnTo>
                  <a:pt x="1628" y="722"/>
                </a:lnTo>
                <a:lnTo>
                  <a:pt x="1634" y="730"/>
                </a:lnTo>
                <a:lnTo>
                  <a:pt x="1636" y="740"/>
                </a:lnTo>
                <a:lnTo>
                  <a:pt x="1638" y="742"/>
                </a:lnTo>
                <a:lnTo>
                  <a:pt x="1638" y="746"/>
                </a:lnTo>
                <a:lnTo>
                  <a:pt x="1638" y="856"/>
                </a:lnTo>
                <a:lnTo>
                  <a:pt x="1768" y="856"/>
                </a:lnTo>
                <a:lnTo>
                  <a:pt x="1768" y="756"/>
                </a:lnTo>
                <a:lnTo>
                  <a:pt x="1768" y="756"/>
                </a:lnTo>
                <a:lnTo>
                  <a:pt x="1766" y="734"/>
                </a:lnTo>
                <a:lnTo>
                  <a:pt x="1764" y="714"/>
                </a:lnTo>
                <a:lnTo>
                  <a:pt x="1760" y="692"/>
                </a:lnTo>
                <a:lnTo>
                  <a:pt x="1752" y="672"/>
                </a:lnTo>
                <a:lnTo>
                  <a:pt x="1746" y="662"/>
                </a:lnTo>
                <a:lnTo>
                  <a:pt x="1740" y="654"/>
                </a:lnTo>
                <a:lnTo>
                  <a:pt x="1732" y="646"/>
                </a:lnTo>
                <a:lnTo>
                  <a:pt x="1722" y="638"/>
                </a:lnTo>
                <a:lnTo>
                  <a:pt x="1710" y="634"/>
                </a:lnTo>
                <a:lnTo>
                  <a:pt x="1696" y="630"/>
                </a:lnTo>
                <a:lnTo>
                  <a:pt x="1682" y="626"/>
                </a:lnTo>
                <a:lnTo>
                  <a:pt x="1664" y="626"/>
                </a:lnTo>
                <a:lnTo>
                  <a:pt x="1548" y="626"/>
                </a:lnTo>
                <a:lnTo>
                  <a:pt x="1548" y="626"/>
                </a:lnTo>
                <a:lnTo>
                  <a:pt x="1532" y="626"/>
                </a:lnTo>
                <a:lnTo>
                  <a:pt x="1516" y="630"/>
                </a:lnTo>
                <a:lnTo>
                  <a:pt x="1502" y="634"/>
                </a:lnTo>
                <a:lnTo>
                  <a:pt x="1492" y="638"/>
                </a:lnTo>
                <a:lnTo>
                  <a:pt x="1482" y="646"/>
                </a:lnTo>
                <a:lnTo>
                  <a:pt x="1474" y="654"/>
                </a:lnTo>
                <a:lnTo>
                  <a:pt x="1466" y="662"/>
                </a:lnTo>
                <a:lnTo>
                  <a:pt x="1460" y="672"/>
                </a:lnTo>
                <a:lnTo>
                  <a:pt x="1452" y="692"/>
                </a:lnTo>
                <a:lnTo>
                  <a:pt x="1448" y="714"/>
                </a:lnTo>
                <a:lnTo>
                  <a:pt x="1446" y="734"/>
                </a:lnTo>
                <a:lnTo>
                  <a:pt x="1446" y="756"/>
                </a:lnTo>
                <a:lnTo>
                  <a:pt x="1446" y="1220"/>
                </a:lnTo>
                <a:lnTo>
                  <a:pt x="1446" y="1220"/>
                </a:lnTo>
                <a:lnTo>
                  <a:pt x="1446" y="1240"/>
                </a:lnTo>
                <a:lnTo>
                  <a:pt x="1448" y="1260"/>
                </a:lnTo>
                <a:lnTo>
                  <a:pt x="1452" y="1282"/>
                </a:lnTo>
                <a:lnTo>
                  <a:pt x="1460" y="1302"/>
                </a:lnTo>
                <a:lnTo>
                  <a:pt x="1466" y="1312"/>
                </a:lnTo>
                <a:lnTo>
                  <a:pt x="1474" y="1320"/>
                </a:lnTo>
                <a:lnTo>
                  <a:pt x="1482" y="1328"/>
                </a:lnTo>
                <a:lnTo>
                  <a:pt x="1492" y="1336"/>
                </a:lnTo>
                <a:lnTo>
                  <a:pt x="1502" y="1340"/>
                </a:lnTo>
                <a:lnTo>
                  <a:pt x="1516" y="1344"/>
                </a:lnTo>
                <a:lnTo>
                  <a:pt x="1532" y="1348"/>
                </a:lnTo>
                <a:lnTo>
                  <a:pt x="1548" y="1348"/>
                </a:lnTo>
                <a:lnTo>
                  <a:pt x="1548" y="1348"/>
                </a:lnTo>
                <a:close/>
                <a:moveTo>
                  <a:pt x="1446" y="1590"/>
                </a:moveTo>
                <a:lnTo>
                  <a:pt x="1446" y="2072"/>
                </a:lnTo>
                <a:lnTo>
                  <a:pt x="4450" y="2072"/>
                </a:lnTo>
                <a:lnTo>
                  <a:pt x="4450" y="1590"/>
                </a:lnTo>
                <a:lnTo>
                  <a:pt x="1446" y="1590"/>
                </a:lnTo>
                <a:close/>
                <a:moveTo>
                  <a:pt x="1770" y="1982"/>
                </a:moveTo>
                <a:lnTo>
                  <a:pt x="1698" y="1982"/>
                </a:lnTo>
                <a:lnTo>
                  <a:pt x="1632" y="1790"/>
                </a:lnTo>
                <a:lnTo>
                  <a:pt x="1632" y="1790"/>
                </a:lnTo>
                <a:lnTo>
                  <a:pt x="1632" y="1790"/>
                </a:lnTo>
                <a:lnTo>
                  <a:pt x="1640" y="1848"/>
                </a:lnTo>
                <a:lnTo>
                  <a:pt x="1642" y="1880"/>
                </a:lnTo>
                <a:lnTo>
                  <a:pt x="1644" y="1908"/>
                </a:lnTo>
                <a:lnTo>
                  <a:pt x="1644" y="1982"/>
                </a:lnTo>
                <a:lnTo>
                  <a:pt x="1572" y="1982"/>
                </a:lnTo>
                <a:lnTo>
                  <a:pt x="1572" y="1668"/>
                </a:lnTo>
                <a:lnTo>
                  <a:pt x="1644" y="1668"/>
                </a:lnTo>
                <a:lnTo>
                  <a:pt x="1710" y="1864"/>
                </a:lnTo>
                <a:lnTo>
                  <a:pt x="1710" y="1864"/>
                </a:lnTo>
                <a:lnTo>
                  <a:pt x="1710" y="1864"/>
                </a:lnTo>
                <a:lnTo>
                  <a:pt x="1708" y="1836"/>
                </a:lnTo>
                <a:lnTo>
                  <a:pt x="1704" y="1806"/>
                </a:lnTo>
                <a:lnTo>
                  <a:pt x="1700" y="1774"/>
                </a:lnTo>
                <a:lnTo>
                  <a:pt x="1698" y="1746"/>
                </a:lnTo>
                <a:lnTo>
                  <a:pt x="1698" y="1668"/>
                </a:lnTo>
                <a:lnTo>
                  <a:pt x="1770" y="1668"/>
                </a:lnTo>
                <a:lnTo>
                  <a:pt x="1770" y="1982"/>
                </a:lnTo>
                <a:close/>
                <a:moveTo>
                  <a:pt x="2628" y="1726"/>
                </a:moveTo>
                <a:lnTo>
                  <a:pt x="2528" y="1726"/>
                </a:lnTo>
                <a:lnTo>
                  <a:pt x="2528" y="1788"/>
                </a:lnTo>
                <a:lnTo>
                  <a:pt x="2618" y="1788"/>
                </a:lnTo>
                <a:lnTo>
                  <a:pt x="2618" y="1848"/>
                </a:lnTo>
                <a:lnTo>
                  <a:pt x="2528" y="1848"/>
                </a:lnTo>
                <a:lnTo>
                  <a:pt x="2528" y="1922"/>
                </a:lnTo>
                <a:lnTo>
                  <a:pt x="2628" y="1922"/>
                </a:lnTo>
                <a:lnTo>
                  <a:pt x="2628" y="1982"/>
                </a:lnTo>
                <a:lnTo>
                  <a:pt x="2452" y="1982"/>
                </a:lnTo>
                <a:lnTo>
                  <a:pt x="2452" y="1668"/>
                </a:lnTo>
                <a:lnTo>
                  <a:pt x="2628" y="1668"/>
                </a:lnTo>
                <a:lnTo>
                  <a:pt x="2628" y="1726"/>
                </a:lnTo>
                <a:close/>
                <a:moveTo>
                  <a:pt x="3476" y="1726"/>
                </a:moveTo>
                <a:lnTo>
                  <a:pt x="3374" y="1726"/>
                </a:lnTo>
                <a:lnTo>
                  <a:pt x="3374" y="1788"/>
                </a:lnTo>
                <a:lnTo>
                  <a:pt x="3464" y="1788"/>
                </a:lnTo>
                <a:lnTo>
                  <a:pt x="3464" y="1848"/>
                </a:lnTo>
                <a:lnTo>
                  <a:pt x="3374" y="1848"/>
                </a:lnTo>
                <a:lnTo>
                  <a:pt x="3374" y="1982"/>
                </a:lnTo>
                <a:lnTo>
                  <a:pt x="3298" y="1982"/>
                </a:lnTo>
                <a:lnTo>
                  <a:pt x="3298" y="1668"/>
                </a:lnTo>
                <a:lnTo>
                  <a:pt x="3476" y="1668"/>
                </a:lnTo>
                <a:lnTo>
                  <a:pt x="3476" y="1726"/>
                </a:lnTo>
                <a:close/>
                <a:moveTo>
                  <a:pt x="4324" y="1726"/>
                </a:moveTo>
                <a:lnTo>
                  <a:pt x="4268" y="1726"/>
                </a:lnTo>
                <a:lnTo>
                  <a:pt x="4268" y="1982"/>
                </a:lnTo>
                <a:lnTo>
                  <a:pt x="4198" y="1982"/>
                </a:lnTo>
                <a:lnTo>
                  <a:pt x="4198" y="1726"/>
                </a:lnTo>
                <a:lnTo>
                  <a:pt x="4138" y="1726"/>
                </a:lnTo>
                <a:lnTo>
                  <a:pt x="4138" y="1668"/>
                </a:lnTo>
                <a:lnTo>
                  <a:pt x="4324" y="1668"/>
                </a:lnTo>
                <a:lnTo>
                  <a:pt x="4324" y="1726"/>
                </a:lnTo>
                <a:close/>
                <a:moveTo>
                  <a:pt x="878" y="1100"/>
                </a:moveTo>
                <a:lnTo>
                  <a:pt x="878" y="1100"/>
                </a:lnTo>
                <a:lnTo>
                  <a:pt x="906" y="1160"/>
                </a:lnTo>
                <a:lnTo>
                  <a:pt x="936" y="1218"/>
                </a:lnTo>
                <a:lnTo>
                  <a:pt x="966" y="1268"/>
                </a:lnTo>
                <a:lnTo>
                  <a:pt x="994" y="1308"/>
                </a:lnTo>
                <a:lnTo>
                  <a:pt x="994" y="1308"/>
                </a:lnTo>
                <a:lnTo>
                  <a:pt x="1014" y="1278"/>
                </a:lnTo>
                <a:lnTo>
                  <a:pt x="1040" y="1240"/>
                </a:lnTo>
                <a:lnTo>
                  <a:pt x="1066" y="1190"/>
                </a:lnTo>
                <a:lnTo>
                  <a:pt x="1094" y="1130"/>
                </a:lnTo>
                <a:lnTo>
                  <a:pt x="1122" y="1064"/>
                </a:lnTo>
                <a:lnTo>
                  <a:pt x="1136" y="1026"/>
                </a:lnTo>
                <a:lnTo>
                  <a:pt x="1148" y="988"/>
                </a:lnTo>
                <a:lnTo>
                  <a:pt x="1160" y="948"/>
                </a:lnTo>
                <a:lnTo>
                  <a:pt x="1170" y="906"/>
                </a:lnTo>
                <a:lnTo>
                  <a:pt x="1178" y="862"/>
                </a:lnTo>
                <a:lnTo>
                  <a:pt x="1186" y="818"/>
                </a:lnTo>
                <a:lnTo>
                  <a:pt x="1186" y="818"/>
                </a:lnTo>
                <a:lnTo>
                  <a:pt x="1192" y="768"/>
                </a:lnTo>
                <a:lnTo>
                  <a:pt x="1196" y="718"/>
                </a:lnTo>
                <a:lnTo>
                  <a:pt x="1198" y="668"/>
                </a:lnTo>
                <a:lnTo>
                  <a:pt x="1198" y="618"/>
                </a:lnTo>
                <a:lnTo>
                  <a:pt x="1194" y="562"/>
                </a:lnTo>
                <a:lnTo>
                  <a:pt x="1186" y="504"/>
                </a:lnTo>
                <a:lnTo>
                  <a:pt x="1176" y="442"/>
                </a:lnTo>
                <a:lnTo>
                  <a:pt x="1162" y="374"/>
                </a:lnTo>
                <a:lnTo>
                  <a:pt x="1162" y="374"/>
                </a:lnTo>
                <a:lnTo>
                  <a:pt x="1152" y="338"/>
                </a:lnTo>
                <a:lnTo>
                  <a:pt x="1142" y="304"/>
                </a:lnTo>
                <a:lnTo>
                  <a:pt x="1132" y="270"/>
                </a:lnTo>
                <a:lnTo>
                  <a:pt x="1120" y="238"/>
                </a:lnTo>
                <a:lnTo>
                  <a:pt x="1094" y="178"/>
                </a:lnTo>
                <a:lnTo>
                  <a:pt x="1066" y="124"/>
                </a:lnTo>
                <a:lnTo>
                  <a:pt x="1042" y="78"/>
                </a:lnTo>
                <a:lnTo>
                  <a:pt x="1020" y="42"/>
                </a:lnTo>
                <a:lnTo>
                  <a:pt x="992" y="0"/>
                </a:lnTo>
                <a:lnTo>
                  <a:pt x="992" y="0"/>
                </a:lnTo>
                <a:lnTo>
                  <a:pt x="964" y="44"/>
                </a:lnTo>
                <a:lnTo>
                  <a:pt x="944" y="78"/>
                </a:lnTo>
                <a:lnTo>
                  <a:pt x="922" y="118"/>
                </a:lnTo>
                <a:lnTo>
                  <a:pt x="900" y="164"/>
                </a:lnTo>
                <a:lnTo>
                  <a:pt x="876" y="216"/>
                </a:lnTo>
                <a:lnTo>
                  <a:pt x="856" y="270"/>
                </a:lnTo>
                <a:lnTo>
                  <a:pt x="836" y="326"/>
                </a:lnTo>
                <a:lnTo>
                  <a:pt x="836" y="326"/>
                </a:lnTo>
                <a:lnTo>
                  <a:pt x="820" y="390"/>
                </a:lnTo>
                <a:lnTo>
                  <a:pt x="808" y="450"/>
                </a:lnTo>
                <a:lnTo>
                  <a:pt x="798" y="510"/>
                </a:lnTo>
                <a:lnTo>
                  <a:pt x="792" y="570"/>
                </a:lnTo>
                <a:lnTo>
                  <a:pt x="790" y="628"/>
                </a:lnTo>
                <a:lnTo>
                  <a:pt x="790" y="684"/>
                </a:lnTo>
                <a:lnTo>
                  <a:pt x="792" y="742"/>
                </a:lnTo>
                <a:lnTo>
                  <a:pt x="798" y="798"/>
                </a:lnTo>
                <a:lnTo>
                  <a:pt x="798" y="798"/>
                </a:lnTo>
                <a:lnTo>
                  <a:pt x="806" y="852"/>
                </a:lnTo>
                <a:lnTo>
                  <a:pt x="818" y="908"/>
                </a:lnTo>
                <a:lnTo>
                  <a:pt x="830" y="958"/>
                </a:lnTo>
                <a:lnTo>
                  <a:pt x="844" y="1004"/>
                </a:lnTo>
                <a:lnTo>
                  <a:pt x="868" y="1074"/>
                </a:lnTo>
                <a:lnTo>
                  <a:pt x="878" y="1100"/>
                </a:lnTo>
                <a:lnTo>
                  <a:pt x="878" y="1100"/>
                </a:lnTo>
                <a:close/>
                <a:moveTo>
                  <a:pt x="992" y="1260"/>
                </a:moveTo>
                <a:lnTo>
                  <a:pt x="992" y="1260"/>
                </a:lnTo>
                <a:lnTo>
                  <a:pt x="976" y="1222"/>
                </a:lnTo>
                <a:lnTo>
                  <a:pt x="966" y="1198"/>
                </a:lnTo>
                <a:lnTo>
                  <a:pt x="956" y="1172"/>
                </a:lnTo>
                <a:lnTo>
                  <a:pt x="948" y="1140"/>
                </a:lnTo>
                <a:lnTo>
                  <a:pt x="942" y="1104"/>
                </a:lnTo>
                <a:lnTo>
                  <a:pt x="938" y="1066"/>
                </a:lnTo>
                <a:lnTo>
                  <a:pt x="934" y="1022"/>
                </a:lnTo>
                <a:lnTo>
                  <a:pt x="934" y="1022"/>
                </a:lnTo>
                <a:lnTo>
                  <a:pt x="936" y="980"/>
                </a:lnTo>
                <a:lnTo>
                  <a:pt x="942" y="940"/>
                </a:lnTo>
                <a:lnTo>
                  <a:pt x="950" y="904"/>
                </a:lnTo>
                <a:lnTo>
                  <a:pt x="958" y="870"/>
                </a:lnTo>
                <a:lnTo>
                  <a:pt x="968" y="840"/>
                </a:lnTo>
                <a:lnTo>
                  <a:pt x="978" y="816"/>
                </a:lnTo>
                <a:lnTo>
                  <a:pt x="988" y="798"/>
                </a:lnTo>
                <a:lnTo>
                  <a:pt x="994" y="788"/>
                </a:lnTo>
                <a:lnTo>
                  <a:pt x="994" y="788"/>
                </a:lnTo>
                <a:lnTo>
                  <a:pt x="1006" y="814"/>
                </a:lnTo>
                <a:lnTo>
                  <a:pt x="1016" y="836"/>
                </a:lnTo>
                <a:lnTo>
                  <a:pt x="1024" y="864"/>
                </a:lnTo>
                <a:lnTo>
                  <a:pt x="1034" y="894"/>
                </a:lnTo>
                <a:lnTo>
                  <a:pt x="1042" y="930"/>
                </a:lnTo>
                <a:lnTo>
                  <a:pt x="1048" y="970"/>
                </a:lnTo>
                <a:lnTo>
                  <a:pt x="1050" y="1012"/>
                </a:lnTo>
                <a:lnTo>
                  <a:pt x="1050" y="1012"/>
                </a:lnTo>
                <a:lnTo>
                  <a:pt x="1050" y="1054"/>
                </a:lnTo>
                <a:lnTo>
                  <a:pt x="1046" y="1094"/>
                </a:lnTo>
                <a:lnTo>
                  <a:pt x="1040" y="1130"/>
                </a:lnTo>
                <a:lnTo>
                  <a:pt x="1032" y="1164"/>
                </a:lnTo>
                <a:lnTo>
                  <a:pt x="1022" y="1194"/>
                </a:lnTo>
                <a:lnTo>
                  <a:pt x="1012" y="1220"/>
                </a:lnTo>
                <a:lnTo>
                  <a:pt x="1002" y="1242"/>
                </a:lnTo>
                <a:lnTo>
                  <a:pt x="992" y="1260"/>
                </a:lnTo>
                <a:lnTo>
                  <a:pt x="992" y="1260"/>
                </a:lnTo>
                <a:close/>
                <a:moveTo>
                  <a:pt x="838" y="624"/>
                </a:moveTo>
                <a:lnTo>
                  <a:pt x="838" y="624"/>
                </a:lnTo>
                <a:lnTo>
                  <a:pt x="840" y="586"/>
                </a:lnTo>
                <a:lnTo>
                  <a:pt x="844" y="550"/>
                </a:lnTo>
                <a:lnTo>
                  <a:pt x="854" y="480"/>
                </a:lnTo>
                <a:lnTo>
                  <a:pt x="868" y="420"/>
                </a:lnTo>
                <a:lnTo>
                  <a:pt x="878" y="376"/>
                </a:lnTo>
                <a:lnTo>
                  <a:pt x="878" y="376"/>
                </a:lnTo>
                <a:lnTo>
                  <a:pt x="896" y="320"/>
                </a:lnTo>
                <a:lnTo>
                  <a:pt x="916" y="268"/>
                </a:lnTo>
                <a:lnTo>
                  <a:pt x="932" y="224"/>
                </a:lnTo>
                <a:lnTo>
                  <a:pt x="950" y="186"/>
                </a:lnTo>
                <a:lnTo>
                  <a:pt x="976" y="130"/>
                </a:lnTo>
                <a:lnTo>
                  <a:pt x="992" y="102"/>
                </a:lnTo>
                <a:lnTo>
                  <a:pt x="992" y="102"/>
                </a:lnTo>
                <a:lnTo>
                  <a:pt x="1010" y="132"/>
                </a:lnTo>
                <a:lnTo>
                  <a:pt x="1040" y="194"/>
                </a:lnTo>
                <a:lnTo>
                  <a:pt x="1058" y="234"/>
                </a:lnTo>
                <a:lnTo>
                  <a:pt x="1076" y="276"/>
                </a:lnTo>
                <a:lnTo>
                  <a:pt x="1092" y="324"/>
                </a:lnTo>
                <a:lnTo>
                  <a:pt x="1108" y="372"/>
                </a:lnTo>
                <a:lnTo>
                  <a:pt x="1108" y="372"/>
                </a:lnTo>
                <a:lnTo>
                  <a:pt x="1120" y="420"/>
                </a:lnTo>
                <a:lnTo>
                  <a:pt x="1130" y="468"/>
                </a:lnTo>
                <a:lnTo>
                  <a:pt x="1138" y="514"/>
                </a:lnTo>
                <a:lnTo>
                  <a:pt x="1142" y="556"/>
                </a:lnTo>
                <a:lnTo>
                  <a:pt x="1146" y="598"/>
                </a:lnTo>
                <a:lnTo>
                  <a:pt x="1148" y="636"/>
                </a:lnTo>
                <a:lnTo>
                  <a:pt x="1150" y="700"/>
                </a:lnTo>
                <a:lnTo>
                  <a:pt x="1150" y="700"/>
                </a:lnTo>
                <a:lnTo>
                  <a:pt x="1146" y="754"/>
                </a:lnTo>
                <a:lnTo>
                  <a:pt x="1142" y="808"/>
                </a:lnTo>
                <a:lnTo>
                  <a:pt x="1136" y="856"/>
                </a:lnTo>
                <a:lnTo>
                  <a:pt x="1128" y="896"/>
                </a:lnTo>
                <a:lnTo>
                  <a:pt x="1128" y="896"/>
                </a:lnTo>
                <a:lnTo>
                  <a:pt x="1128" y="864"/>
                </a:lnTo>
                <a:lnTo>
                  <a:pt x="1128" y="832"/>
                </a:lnTo>
                <a:lnTo>
                  <a:pt x="1124" y="760"/>
                </a:lnTo>
                <a:lnTo>
                  <a:pt x="1116" y="686"/>
                </a:lnTo>
                <a:lnTo>
                  <a:pt x="1104" y="616"/>
                </a:lnTo>
                <a:lnTo>
                  <a:pt x="1104" y="616"/>
                </a:lnTo>
                <a:lnTo>
                  <a:pt x="1096" y="580"/>
                </a:lnTo>
                <a:lnTo>
                  <a:pt x="1084" y="542"/>
                </a:lnTo>
                <a:lnTo>
                  <a:pt x="1072" y="500"/>
                </a:lnTo>
                <a:lnTo>
                  <a:pt x="1056" y="458"/>
                </a:lnTo>
                <a:lnTo>
                  <a:pt x="1040" y="416"/>
                </a:lnTo>
                <a:lnTo>
                  <a:pt x="1024" y="378"/>
                </a:lnTo>
                <a:lnTo>
                  <a:pt x="1008" y="344"/>
                </a:lnTo>
                <a:lnTo>
                  <a:pt x="992" y="314"/>
                </a:lnTo>
                <a:lnTo>
                  <a:pt x="992" y="314"/>
                </a:lnTo>
                <a:lnTo>
                  <a:pt x="978" y="342"/>
                </a:lnTo>
                <a:lnTo>
                  <a:pt x="962" y="374"/>
                </a:lnTo>
                <a:lnTo>
                  <a:pt x="948" y="408"/>
                </a:lnTo>
                <a:lnTo>
                  <a:pt x="932" y="448"/>
                </a:lnTo>
                <a:lnTo>
                  <a:pt x="918" y="488"/>
                </a:lnTo>
                <a:lnTo>
                  <a:pt x="904" y="532"/>
                </a:lnTo>
                <a:lnTo>
                  <a:pt x="892" y="574"/>
                </a:lnTo>
                <a:lnTo>
                  <a:pt x="882" y="616"/>
                </a:lnTo>
                <a:lnTo>
                  <a:pt x="882" y="616"/>
                </a:lnTo>
                <a:lnTo>
                  <a:pt x="874" y="658"/>
                </a:lnTo>
                <a:lnTo>
                  <a:pt x="868" y="700"/>
                </a:lnTo>
                <a:lnTo>
                  <a:pt x="864" y="742"/>
                </a:lnTo>
                <a:lnTo>
                  <a:pt x="860" y="784"/>
                </a:lnTo>
                <a:lnTo>
                  <a:pt x="858" y="854"/>
                </a:lnTo>
                <a:lnTo>
                  <a:pt x="856" y="898"/>
                </a:lnTo>
                <a:lnTo>
                  <a:pt x="856" y="898"/>
                </a:lnTo>
                <a:lnTo>
                  <a:pt x="850" y="858"/>
                </a:lnTo>
                <a:lnTo>
                  <a:pt x="844" y="794"/>
                </a:lnTo>
                <a:lnTo>
                  <a:pt x="838" y="714"/>
                </a:lnTo>
                <a:lnTo>
                  <a:pt x="838" y="670"/>
                </a:lnTo>
                <a:lnTo>
                  <a:pt x="838" y="624"/>
                </a:lnTo>
                <a:lnTo>
                  <a:pt x="838" y="624"/>
                </a:lnTo>
                <a:close/>
                <a:moveTo>
                  <a:pt x="724" y="1576"/>
                </a:moveTo>
                <a:lnTo>
                  <a:pt x="724" y="1576"/>
                </a:lnTo>
                <a:lnTo>
                  <a:pt x="724" y="1574"/>
                </a:lnTo>
                <a:lnTo>
                  <a:pt x="724" y="1574"/>
                </a:lnTo>
                <a:lnTo>
                  <a:pt x="740" y="1560"/>
                </a:lnTo>
                <a:lnTo>
                  <a:pt x="756" y="1548"/>
                </a:lnTo>
                <a:lnTo>
                  <a:pt x="774" y="1538"/>
                </a:lnTo>
                <a:lnTo>
                  <a:pt x="792" y="1530"/>
                </a:lnTo>
                <a:lnTo>
                  <a:pt x="810" y="1524"/>
                </a:lnTo>
                <a:lnTo>
                  <a:pt x="830" y="1520"/>
                </a:lnTo>
                <a:lnTo>
                  <a:pt x="850" y="1516"/>
                </a:lnTo>
                <a:lnTo>
                  <a:pt x="868" y="1516"/>
                </a:lnTo>
                <a:lnTo>
                  <a:pt x="888" y="1516"/>
                </a:lnTo>
                <a:lnTo>
                  <a:pt x="908" y="1520"/>
                </a:lnTo>
                <a:lnTo>
                  <a:pt x="926" y="1524"/>
                </a:lnTo>
                <a:lnTo>
                  <a:pt x="946" y="1530"/>
                </a:lnTo>
                <a:lnTo>
                  <a:pt x="964" y="1538"/>
                </a:lnTo>
                <a:lnTo>
                  <a:pt x="980" y="1548"/>
                </a:lnTo>
                <a:lnTo>
                  <a:pt x="998" y="1560"/>
                </a:lnTo>
                <a:lnTo>
                  <a:pt x="1012" y="1574"/>
                </a:lnTo>
                <a:lnTo>
                  <a:pt x="1012" y="1574"/>
                </a:lnTo>
                <a:lnTo>
                  <a:pt x="1026" y="1590"/>
                </a:lnTo>
                <a:lnTo>
                  <a:pt x="1038" y="1606"/>
                </a:lnTo>
                <a:lnTo>
                  <a:pt x="1048" y="1624"/>
                </a:lnTo>
                <a:lnTo>
                  <a:pt x="1058" y="1642"/>
                </a:lnTo>
                <a:lnTo>
                  <a:pt x="1064" y="1660"/>
                </a:lnTo>
                <a:lnTo>
                  <a:pt x="1068" y="1680"/>
                </a:lnTo>
                <a:lnTo>
                  <a:pt x="1072" y="1698"/>
                </a:lnTo>
                <a:lnTo>
                  <a:pt x="1072" y="1718"/>
                </a:lnTo>
                <a:lnTo>
                  <a:pt x="1072" y="1738"/>
                </a:lnTo>
                <a:lnTo>
                  <a:pt x="1068" y="1756"/>
                </a:lnTo>
                <a:lnTo>
                  <a:pt x="1064" y="1776"/>
                </a:lnTo>
                <a:lnTo>
                  <a:pt x="1058" y="1794"/>
                </a:lnTo>
                <a:lnTo>
                  <a:pt x="1048" y="1812"/>
                </a:lnTo>
                <a:lnTo>
                  <a:pt x="1038" y="1830"/>
                </a:lnTo>
                <a:lnTo>
                  <a:pt x="1026" y="1846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0" y="1864"/>
                </a:lnTo>
                <a:lnTo>
                  <a:pt x="1010" y="1864"/>
                </a:lnTo>
                <a:lnTo>
                  <a:pt x="980" y="1892"/>
                </a:lnTo>
                <a:lnTo>
                  <a:pt x="946" y="1914"/>
                </a:lnTo>
                <a:lnTo>
                  <a:pt x="912" y="1936"/>
                </a:lnTo>
                <a:lnTo>
                  <a:pt x="876" y="1952"/>
                </a:lnTo>
                <a:lnTo>
                  <a:pt x="840" y="1964"/>
                </a:lnTo>
                <a:lnTo>
                  <a:pt x="802" y="1974"/>
                </a:lnTo>
                <a:lnTo>
                  <a:pt x="762" y="1980"/>
                </a:lnTo>
                <a:lnTo>
                  <a:pt x="724" y="1982"/>
                </a:lnTo>
                <a:lnTo>
                  <a:pt x="724" y="1982"/>
                </a:lnTo>
                <a:lnTo>
                  <a:pt x="684" y="1980"/>
                </a:lnTo>
                <a:lnTo>
                  <a:pt x="646" y="1974"/>
                </a:lnTo>
                <a:lnTo>
                  <a:pt x="608" y="1964"/>
                </a:lnTo>
                <a:lnTo>
                  <a:pt x="570" y="1952"/>
                </a:lnTo>
                <a:lnTo>
                  <a:pt x="534" y="1934"/>
                </a:lnTo>
                <a:lnTo>
                  <a:pt x="500" y="1914"/>
                </a:lnTo>
                <a:lnTo>
                  <a:pt x="468" y="1890"/>
                </a:lnTo>
                <a:lnTo>
                  <a:pt x="436" y="1862"/>
                </a:lnTo>
                <a:lnTo>
                  <a:pt x="436" y="1862"/>
                </a:lnTo>
                <a:lnTo>
                  <a:pt x="412" y="1836"/>
                </a:lnTo>
                <a:lnTo>
                  <a:pt x="390" y="1806"/>
                </a:lnTo>
                <a:lnTo>
                  <a:pt x="370" y="1776"/>
                </a:lnTo>
                <a:lnTo>
                  <a:pt x="354" y="1746"/>
                </a:lnTo>
                <a:lnTo>
                  <a:pt x="342" y="1714"/>
                </a:lnTo>
                <a:lnTo>
                  <a:pt x="332" y="1680"/>
                </a:lnTo>
                <a:lnTo>
                  <a:pt x="324" y="1648"/>
                </a:lnTo>
                <a:lnTo>
                  <a:pt x="320" y="1614"/>
                </a:lnTo>
                <a:lnTo>
                  <a:pt x="318" y="1578"/>
                </a:lnTo>
                <a:lnTo>
                  <a:pt x="318" y="1544"/>
                </a:lnTo>
                <a:lnTo>
                  <a:pt x="322" y="1510"/>
                </a:lnTo>
                <a:lnTo>
                  <a:pt x="330" y="1478"/>
                </a:lnTo>
                <a:lnTo>
                  <a:pt x="340" y="1444"/>
                </a:lnTo>
                <a:lnTo>
                  <a:pt x="352" y="1412"/>
                </a:lnTo>
                <a:lnTo>
                  <a:pt x="368" y="1380"/>
                </a:lnTo>
                <a:lnTo>
                  <a:pt x="386" y="1350"/>
                </a:lnTo>
                <a:lnTo>
                  <a:pt x="386" y="1350"/>
                </a:lnTo>
                <a:lnTo>
                  <a:pt x="410" y="1320"/>
                </a:lnTo>
                <a:lnTo>
                  <a:pt x="436" y="1290"/>
                </a:lnTo>
                <a:lnTo>
                  <a:pt x="436" y="1290"/>
                </a:lnTo>
                <a:lnTo>
                  <a:pt x="468" y="1262"/>
                </a:lnTo>
                <a:lnTo>
                  <a:pt x="500" y="1238"/>
                </a:lnTo>
                <a:lnTo>
                  <a:pt x="534" y="1218"/>
                </a:lnTo>
                <a:lnTo>
                  <a:pt x="570" y="1202"/>
                </a:lnTo>
                <a:lnTo>
                  <a:pt x="608" y="1188"/>
                </a:lnTo>
                <a:lnTo>
                  <a:pt x="646" y="1178"/>
                </a:lnTo>
                <a:lnTo>
                  <a:pt x="684" y="1174"/>
                </a:lnTo>
                <a:lnTo>
                  <a:pt x="724" y="1172"/>
                </a:lnTo>
                <a:lnTo>
                  <a:pt x="724" y="630"/>
                </a:lnTo>
                <a:lnTo>
                  <a:pt x="724" y="630"/>
                </a:lnTo>
                <a:lnTo>
                  <a:pt x="686" y="630"/>
                </a:lnTo>
                <a:lnTo>
                  <a:pt x="650" y="634"/>
                </a:lnTo>
                <a:lnTo>
                  <a:pt x="614" y="638"/>
                </a:lnTo>
                <a:lnTo>
                  <a:pt x="578" y="644"/>
                </a:lnTo>
                <a:lnTo>
                  <a:pt x="542" y="652"/>
                </a:lnTo>
                <a:lnTo>
                  <a:pt x="508" y="662"/>
                </a:lnTo>
                <a:lnTo>
                  <a:pt x="474" y="674"/>
                </a:lnTo>
                <a:lnTo>
                  <a:pt x="442" y="686"/>
                </a:lnTo>
                <a:lnTo>
                  <a:pt x="410" y="700"/>
                </a:lnTo>
                <a:lnTo>
                  <a:pt x="378" y="716"/>
                </a:lnTo>
                <a:lnTo>
                  <a:pt x="348" y="734"/>
                </a:lnTo>
                <a:lnTo>
                  <a:pt x="320" y="752"/>
                </a:lnTo>
                <a:lnTo>
                  <a:pt x="290" y="772"/>
                </a:lnTo>
                <a:lnTo>
                  <a:pt x="264" y="794"/>
                </a:lnTo>
                <a:lnTo>
                  <a:pt x="238" y="816"/>
                </a:lnTo>
                <a:lnTo>
                  <a:pt x="212" y="840"/>
                </a:lnTo>
                <a:lnTo>
                  <a:pt x="188" y="866"/>
                </a:lnTo>
                <a:lnTo>
                  <a:pt x="166" y="892"/>
                </a:lnTo>
                <a:lnTo>
                  <a:pt x="144" y="920"/>
                </a:lnTo>
                <a:lnTo>
                  <a:pt x="124" y="948"/>
                </a:lnTo>
                <a:lnTo>
                  <a:pt x="104" y="976"/>
                </a:lnTo>
                <a:lnTo>
                  <a:pt x="88" y="1006"/>
                </a:lnTo>
                <a:lnTo>
                  <a:pt x="72" y="1038"/>
                </a:lnTo>
                <a:lnTo>
                  <a:pt x="56" y="1070"/>
                </a:lnTo>
                <a:lnTo>
                  <a:pt x="44" y="1102"/>
                </a:lnTo>
                <a:lnTo>
                  <a:pt x="32" y="1136"/>
                </a:lnTo>
                <a:lnTo>
                  <a:pt x="22" y="1170"/>
                </a:lnTo>
                <a:lnTo>
                  <a:pt x="14" y="1206"/>
                </a:lnTo>
                <a:lnTo>
                  <a:pt x="8" y="1240"/>
                </a:lnTo>
                <a:lnTo>
                  <a:pt x="4" y="1276"/>
                </a:lnTo>
                <a:lnTo>
                  <a:pt x="0" y="1314"/>
                </a:lnTo>
                <a:lnTo>
                  <a:pt x="0" y="1350"/>
                </a:lnTo>
                <a:lnTo>
                  <a:pt x="0" y="1350"/>
                </a:lnTo>
                <a:lnTo>
                  <a:pt x="0" y="1388"/>
                </a:lnTo>
                <a:lnTo>
                  <a:pt x="4" y="1424"/>
                </a:lnTo>
                <a:lnTo>
                  <a:pt x="8" y="1460"/>
                </a:lnTo>
                <a:lnTo>
                  <a:pt x="14" y="1496"/>
                </a:lnTo>
                <a:lnTo>
                  <a:pt x="22" y="1530"/>
                </a:lnTo>
                <a:lnTo>
                  <a:pt x="32" y="1564"/>
                </a:lnTo>
                <a:lnTo>
                  <a:pt x="44" y="1598"/>
                </a:lnTo>
                <a:lnTo>
                  <a:pt x="56" y="1630"/>
                </a:lnTo>
                <a:lnTo>
                  <a:pt x="72" y="1662"/>
                </a:lnTo>
                <a:lnTo>
                  <a:pt x="88" y="1694"/>
                </a:lnTo>
                <a:lnTo>
                  <a:pt x="104" y="1724"/>
                </a:lnTo>
                <a:lnTo>
                  <a:pt x="124" y="1754"/>
                </a:lnTo>
                <a:lnTo>
                  <a:pt x="144" y="1782"/>
                </a:lnTo>
                <a:lnTo>
                  <a:pt x="166" y="1808"/>
                </a:lnTo>
                <a:lnTo>
                  <a:pt x="188" y="1836"/>
                </a:lnTo>
                <a:lnTo>
                  <a:pt x="212" y="1860"/>
                </a:lnTo>
                <a:lnTo>
                  <a:pt x="238" y="1884"/>
                </a:lnTo>
                <a:lnTo>
                  <a:pt x="264" y="1906"/>
                </a:lnTo>
                <a:lnTo>
                  <a:pt x="290" y="1928"/>
                </a:lnTo>
                <a:lnTo>
                  <a:pt x="320" y="1948"/>
                </a:lnTo>
                <a:lnTo>
                  <a:pt x="348" y="1966"/>
                </a:lnTo>
                <a:lnTo>
                  <a:pt x="378" y="1984"/>
                </a:lnTo>
                <a:lnTo>
                  <a:pt x="410" y="2000"/>
                </a:lnTo>
                <a:lnTo>
                  <a:pt x="442" y="2014"/>
                </a:lnTo>
                <a:lnTo>
                  <a:pt x="474" y="2028"/>
                </a:lnTo>
                <a:lnTo>
                  <a:pt x="508" y="2038"/>
                </a:lnTo>
                <a:lnTo>
                  <a:pt x="542" y="2048"/>
                </a:lnTo>
                <a:lnTo>
                  <a:pt x="578" y="2056"/>
                </a:lnTo>
                <a:lnTo>
                  <a:pt x="614" y="2062"/>
                </a:lnTo>
                <a:lnTo>
                  <a:pt x="650" y="2068"/>
                </a:lnTo>
                <a:lnTo>
                  <a:pt x="686" y="2070"/>
                </a:lnTo>
                <a:lnTo>
                  <a:pt x="724" y="2072"/>
                </a:lnTo>
                <a:lnTo>
                  <a:pt x="724" y="2072"/>
                </a:lnTo>
                <a:lnTo>
                  <a:pt x="762" y="2070"/>
                </a:lnTo>
                <a:lnTo>
                  <a:pt x="800" y="2068"/>
                </a:lnTo>
                <a:lnTo>
                  <a:pt x="838" y="2062"/>
                </a:lnTo>
                <a:lnTo>
                  <a:pt x="876" y="2056"/>
                </a:lnTo>
                <a:lnTo>
                  <a:pt x="912" y="2046"/>
                </a:lnTo>
                <a:lnTo>
                  <a:pt x="948" y="2036"/>
                </a:lnTo>
                <a:lnTo>
                  <a:pt x="982" y="2024"/>
                </a:lnTo>
                <a:lnTo>
                  <a:pt x="1016" y="2010"/>
                </a:lnTo>
                <a:lnTo>
                  <a:pt x="1050" y="1994"/>
                </a:lnTo>
                <a:lnTo>
                  <a:pt x="1082" y="1976"/>
                </a:lnTo>
                <a:lnTo>
                  <a:pt x="1114" y="1958"/>
                </a:lnTo>
                <a:lnTo>
                  <a:pt x="1144" y="1938"/>
                </a:lnTo>
                <a:lnTo>
                  <a:pt x="1172" y="1916"/>
                </a:lnTo>
                <a:lnTo>
                  <a:pt x="1200" y="1894"/>
                </a:lnTo>
                <a:lnTo>
                  <a:pt x="1226" y="1868"/>
                </a:lnTo>
                <a:lnTo>
                  <a:pt x="1252" y="1844"/>
                </a:lnTo>
                <a:lnTo>
                  <a:pt x="1252" y="1348"/>
                </a:lnTo>
                <a:lnTo>
                  <a:pt x="724" y="1348"/>
                </a:lnTo>
                <a:lnTo>
                  <a:pt x="724" y="15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sz="1350"/>
          </a:p>
        </p:txBody>
      </p:sp>
      <p:sp>
        <p:nvSpPr>
          <p:cNvPr id="2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3814921" y="2601766"/>
            <a:ext cx="4751785" cy="654941"/>
          </a:xfrm>
        </p:spPr>
        <p:txBody>
          <a:bodyPr tIns="0" anchor="t">
            <a:noAutofit/>
          </a:bodyPr>
          <a:lstStyle>
            <a:lvl1pPr>
              <a:lnSpc>
                <a:spcPct val="80000"/>
              </a:lnSpc>
              <a:defRPr kumimoji="0" lang="ru-RU" sz="2400" b="0" i="0" u="none" strike="noStrike" kern="1200" cap="all" spc="0" normalizeH="0" baseline="0" dirty="0">
                <a:ln>
                  <a:noFill/>
                </a:ln>
                <a:solidFill>
                  <a:srgbClr val="706F6F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j-cs"/>
              </a:defRPr>
            </a:lvl1pPr>
          </a:lstStyle>
          <a:p>
            <a:r>
              <a:rPr lang="ru-RU" dirty="0"/>
              <a:t>ШАБЛОН</a:t>
            </a:r>
            <a:br>
              <a:rPr lang="ru-RU" dirty="0"/>
            </a:br>
            <a:r>
              <a:rPr lang="ru-RU" dirty="0"/>
              <a:t>ПРЕЗЕНТАЦИИ</a:t>
            </a:r>
          </a:p>
        </p:txBody>
      </p:sp>
      <p:sp>
        <p:nvSpPr>
          <p:cNvPr id="45" name="Подзаголовок 2">
            <a:extLst>
              <a:ext uri="{FF2B5EF4-FFF2-40B4-BE49-F238E27FC236}">
                <a16:creationId xmlns:a16="http://schemas.microsoft.com/office/drawing/2014/main" id="{7E0A3357-E9E1-C84A-A7A8-1F407D8B72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92383" y="4660387"/>
            <a:ext cx="2594670" cy="81000"/>
          </a:xfrm>
        </p:spPr>
        <p:txBody>
          <a:bodyPr anchor="t" anchorCtr="0">
            <a:noAutofit/>
          </a:bodyPr>
          <a:lstStyle>
            <a:lvl1pPr marL="0" indent="0" algn="l">
              <a:spcBef>
                <a:spcPts val="338"/>
              </a:spcBef>
              <a:spcAft>
                <a:spcPts val="0"/>
              </a:spcAft>
              <a:buNone/>
              <a:defRPr sz="675" b="0" i="0" cap="none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 marL="2571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dirty="0"/>
              <a:t>ДАТА</a:t>
            </a:r>
          </a:p>
        </p:txBody>
      </p:sp>
      <p:sp>
        <p:nvSpPr>
          <p:cNvPr id="46" name="Text Placeholder 5">
            <a:extLst>
              <a:ext uri="{FF2B5EF4-FFF2-40B4-BE49-F238E27FC236}">
                <a16:creationId xmlns:a16="http://schemas.microsoft.com/office/drawing/2014/main" id="{210F8070-3D82-4F4A-8CBE-3FA34598E8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4992" y="4320466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en-US" dirty="0"/>
              <a:t>PETROV.PP@GAZPROM-NEFT.RU</a:t>
            </a:r>
            <a:endParaRPr lang="ru-RU" dirty="0"/>
          </a:p>
        </p:txBody>
      </p:sp>
      <p:sp>
        <p:nvSpPr>
          <p:cNvPr id="47" name="Text Placeholder 5">
            <a:extLst>
              <a:ext uri="{FF2B5EF4-FFF2-40B4-BE49-F238E27FC236}">
                <a16:creationId xmlns:a16="http://schemas.microsoft.com/office/drawing/2014/main" id="{F89376FD-B120-FB4E-96F4-AD3132FE078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4992" y="4192904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baseline="0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ru-RU" dirty="0"/>
              <a:t>П.П. ПЕТРОВ</a:t>
            </a:r>
          </a:p>
        </p:txBody>
      </p:sp>
      <p:sp>
        <p:nvSpPr>
          <p:cNvPr id="48" name="Text Placeholder 5">
            <a:extLst>
              <a:ext uri="{FF2B5EF4-FFF2-40B4-BE49-F238E27FC236}">
                <a16:creationId xmlns:a16="http://schemas.microsoft.com/office/drawing/2014/main" id="{475E2650-382E-5F4B-8395-A2740C2D0E62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4992" y="3900752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baseline="0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ru-RU" dirty="0"/>
              <a:t>НАЗВАНИЕ СТРУКТУРНОГО ПОДРАЗДЕЛЕНИЯ</a:t>
            </a:r>
          </a:p>
        </p:txBody>
      </p:sp>
      <p:sp>
        <p:nvSpPr>
          <p:cNvPr id="49" name="Text Placeholder 36">
            <a:extLst>
              <a:ext uri="{FF2B5EF4-FFF2-40B4-BE49-F238E27FC236}">
                <a16:creationId xmlns:a16="http://schemas.microsoft.com/office/drawing/2014/main" id="{975604B8-2161-EF4C-B8E3-9724CBADF45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2085" y="4785405"/>
            <a:ext cx="2594967" cy="81001"/>
          </a:xfrm>
        </p:spPr>
        <p:txBody>
          <a:bodyPr/>
          <a:lstStyle>
            <a:lvl1pPr marL="0" indent="0">
              <a:buNone/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ВЕРСИЯ</a:t>
            </a:r>
          </a:p>
        </p:txBody>
      </p:sp>
      <p:sp>
        <p:nvSpPr>
          <p:cNvPr id="51" name="Text Placeholder 36">
            <a:extLst>
              <a:ext uri="{FF2B5EF4-FFF2-40B4-BE49-F238E27FC236}">
                <a16:creationId xmlns:a16="http://schemas.microsoft.com/office/drawing/2014/main" id="{F9E6AC4B-EADA-B44E-8DFA-9750E80B7C8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26354" y="3881224"/>
            <a:ext cx="2038648" cy="85457"/>
          </a:xfrm>
        </p:spPr>
        <p:txBody>
          <a:bodyPr/>
          <a:lstStyle>
            <a:lvl1pPr>
              <a:lnSpc>
                <a:spcPct val="100000"/>
              </a:lnSpc>
              <a:spcBef>
                <a:spcPts val="169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 </a:t>
            </a:r>
          </a:p>
        </p:txBody>
      </p:sp>
      <p:sp>
        <p:nvSpPr>
          <p:cNvPr id="52" name="Text Placeholder 36">
            <a:extLst>
              <a:ext uri="{FF2B5EF4-FFF2-40B4-BE49-F238E27FC236}">
                <a16:creationId xmlns:a16="http://schemas.microsoft.com/office/drawing/2014/main" id="{78E195AB-EC96-9042-8988-7774718C54C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826354" y="4770331"/>
            <a:ext cx="2038648" cy="80999"/>
          </a:xfrm>
        </p:spPr>
        <p:txBody>
          <a:bodyPr/>
          <a:lstStyle>
            <a:lvl1pPr>
              <a:lnSpc>
                <a:spcPct val="100000"/>
              </a:lnSpc>
              <a:spcBef>
                <a:spcPts val="169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 </a:t>
            </a:r>
          </a:p>
        </p:txBody>
      </p:sp>
      <p:sp>
        <p:nvSpPr>
          <p:cNvPr id="53" name="Text Placeholder 36">
            <a:extLst>
              <a:ext uri="{FF2B5EF4-FFF2-40B4-BE49-F238E27FC236}">
                <a16:creationId xmlns:a16="http://schemas.microsoft.com/office/drawing/2014/main" id="{E1A917A4-F1EE-734D-9898-93A1D1B0A3E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826354" y="3997089"/>
            <a:ext cx="2038648" cy="85457"/>
          </a:xfr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 </a:t>
            </a:r>
          </a:p>
        </p:txBody>
      </p:sp>
      <p:sp>
        <p:nvSpPr>
          <p:cNvPr id="54" name="Text Placeholder 36">
            <a:extLst>
              <a:ext uri="{FF2B5EF4-FFF2-40B4-BE49-F238E27FC236}">
                <a16:creationId xmlns:a16="http://schemas.microsoft.com/office/drawing/2014/main" id="{54B1AB96-3B05-B543-8CF0-124A254C406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26354" y="4115992"/>
            <a:ext cx="2038648" cy="85457"/>
          </a:xfr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 </a:t>
            </a:r>
          </a:p>
        </p:txBody>
      </p:sp>
      <p:pic>
        <p:nvPicPr>
          <p:cNvPr id="59" name="Рисунок 50">
            <a:extLst>
              <a:ext uri="{FF2B5EF4-FFF2-40B4-BE49-F238E27FC236}">
                <a16:creationId xmlns:a16="http://schemas.microsoft.com/office/drawing/2014/main" id="{1C4B524E-B400-E3E6-C246-62468A03C0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649865" y="4291951"/>
            <a:ext cx="1420493" cy="7789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71719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Титульный с визой руководителя и графико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ackGroundTitleSlide">
            <a:extLst>
              <a:ext uri="{FF2B5EF4-FFF2-40B4-BE49-F238E27FC236}">
                <a16:creationId xmlns:a16="http://schemas.microsoft.com/office/drawing/2014/main" id="{D985F08A-7410-BA40-A9E1-F8204D16832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401" y="571"/>
            <a:ext cx="8547610" cy="4809974"/>
          </a:xfrm>
          <a:prstGeom prst="rect">
            <a:avLst/>
          </a:prstGeom>
        </p:spPr>
      </p:pic>
      <p:sp>
        <p:nvSpPr>
          <p:cNvPr id="19" name="TitleLogoEng" hidden="1"/>
          <p:cNvSpPr>
            <a:spLocks noEditPoints="1"/>
          </p:cNvSpPr>
          <p:nvPr/>
        </p:nvSpPr>
        <p:spPr bwMode="auto">
          <a:xfrm>
            <a:off x="7879607" y="4405442"/>
            <a:ext cx="974189" cy="340200"/>
          </a:xfrm>
          <a:custGeom>
            <a:avLst/>
            <a:gdLst>
              <a:gd name="T0" fmla="*/ 1992 w 4450"/>
              <a:gd name="T1" fmla="*/ 1156 h 2072"/>
              <a:gd name="T2" fmla="*/ 1998 w 4450"/>
              <a:gd name="T3" fmla="*/ 1076 h 2072"/>
              <a:gd name="T4" fmla="*/ 2976 w 4450"/>
              <a:gd name="T5" fmla="*/ 1058 h 2072"/>
              <a:gd name="T6" fmla="*/ 2962 w 4450"/>
              <a:gd name="T7" fmla="*/ 654 h 2072"/>
              <a:gd name="T8" fmla="*/ 2840 w 4450"/>
              <a:gd name="T9" fmla="*/ 716 h 2072"/>
              <a:gd name="T10" fmla="*/ 2854 w 4450"/>
              <a:gd name="T11" fmla="*/ 1018 h 2072"/>
              <a:gd name="T12" fmla="*/ 3376 w 4450"/>
              <a:gd name="T13" fmla="*/ 1072 h 2072"/>
              <a:gd name="T14" fmla="*/ 3386 w 4450"/>
              <a:gd name="T15" fmla="*/ 672 h 2072"/>
              <a:gd name="T16" fmla="*/ 3214 w 4450"/>
              <a:gd name="T17" fmla="*/ 1102 h 2072"/>
              <a:gd name="T18" fmla="*/ 3274 w 4450"/>
              <a:gd name="T19" fmla="*/ 1002 h 2072"/>
              <a:gd name="T20" fmla="*/ 4306 w 4450"/>
              <a:gd name="T21" fmla="*/ 896 h 2072"/>
              <a:gd name="T22" fmla="*/ 3600 w 4450"/>
              <a:gd name="T23" fmla="*/ 1348 h 2072"/>
              <a:gd name="T24" fmla="*/ 3816 w 4450"/>
              <a:gd name="T25" fmla="*/ 1260 h 2072"/>
              <a:gd name="T26" fmla="*/ 3772 w 4450"/>
              <a:gd name="T27" fmla="*/ 638 h 2072"/>
              <a:gd name="T28" fmla="*/ 3524 w 4450"/>
              <a:gd name="T29" fmla="*/ 654 h 2072"/>
              <a:gd name="T30" fmla="*/ 3512 w 4450"/>
              <a:gd name="T31" fmla="*/ 1302 h 2072"/>
              <a:gd name="T32" fmla="*/ 3628 w 4450"/>
              <a:gd name="T33" fmla="*/ 742 h 2072"/>
              <a:gd name="T34" fmla="*/ 3688 w 4450"/>
              <a:gd name="T35" fmla="*/ 742 h 2072"/>
              <a:gd name="T36" fmla="*/ 3646 w 4450"/>
              <a:gd name="T37" fmla="*/ 1256 h 2072"/>
              <a:gd name="T38" fmla="*/ 1696 w 4450"/>
              <a:gd name="T39" fmla="*/ 1344 h 2072"/>
              <a:gd name="T40" fmla="*/ 1600 w 4450"/>
              <a:gd name="T41" fmla="*/ 992 h 2072"/>
              <a:gd name="T42" fmla="*/ 1606 w 4450"/>
              <a:gd name="T43" fmla="*/ 1260 h 2072"/>
              <a:gd name="T44" fmla="*/ 1576 w 4450"/>
              <a:gd name="T45" fmla="*/ 740 h 2072"/>
              <a:gd name="T46" fmla="*/ 1638 w 4450"/>
              <a:gd name="T47" fmla="*/ 856 h 2072"/>
              <a:gd name="T48" fmla="*/ 1710 w 4450"/>
              <a:gd name="T49" fmla="*/ 634 h 2072"/>
              <a:gd name="T50" fmla="*/ 1466 w 4450"/>
              <a:gd name="T51" fmla="*/ 662 h 2072"/>
              <a:gd name="T52" fmla="*/ 1466 w 4450"/>
              <a:gd name="T53" fmla="*/ 1312 h 2072"/>
              <a:gd name="T54" fmla="*/ 4450 w 4450"/>
              <a:gd name="T55" fmla="*/ 1590 h 2072"/>
              <a:gd name="T56" fmla="*/ 1572 w 4450"/>
              <a:gd name="T57" fmla="*/ 1668 h 2072"/>
              <a:gd name="T58" fmla="*/ 2628 w 4450"/>
              <a:gd name="T59" fmla="*/ 1726 h 2072"/>
              <a:gd name="T60" fmla="*/ 2628 w 4450"/>
              <a:gd name="T61" fmla="*/ 1726 h 2072"/>
              <a:gd name="T62" fmla="*/ 4324 w 4450"/>
              <a:gd name="T63" fmla="*/ 1726 h 2072"/>
              <a:gd name="T64" fmla="*/ 936 w 4450"/>
              <a:gd name="T65" fmla="*/ 1218 h 2072"/>
              <a:gd name="T66" fmla="*/ 1170 w 4450"/>
              <a:gd name="T67" fmla="*/ 906 h 2072"/>
              <a:gd name="T68" fmla="*/ 1162 w 4450"/>
              <a:gd name="T69" fmla="*/ 374 h 2072"/>
              <a:gd name="T70" fmla="*/ 944 w 4450"/>
              <a:gd name="T71" fmla="*/ 78 h 2072"/>
              <a:gd name="T72" fmla="*/ 790 w 4450"/>
              <a:gd name="T73" fmla="*/ 684 h 2072"/>
              <a:gd name="T74" fmla="*/ 992 w 4450"/>
              <a:gd name="T75" fmla="*/ 1260 h 2072"/>
              <a:gd name="T76" fmla="*/ 958 w 4450"/>
              <a:gd name="T77" fmla="*/ 870 h 2072"/>
              <a:gd name="T78" fmla="*/ 1050 w 4450"/>
              <a:gd name="T79" fmla="*/ 1012 h 2072"/>
              <a:gd name="T80" fmla="*/ 838 w 4450"/>
              <a:gd name="T81" fmla="*/ 624 h 2072"/>
              <a:gd name="T82" fmla="*/ 992 w 4450"/>
              <a:gd name="T83" fmla="*/ 102 h 2072"/>
              <a:gd name="T84" fmla="*/ 1142 w 4450"/>
              <a:gd name="T85" fmla="*/ 556 h 2072"/>
              <a:gd name="T86" fmla="*/ 1124 w 4450"/>
              <a:gd name="T87" fmla="*/ 760 h 2072"/>
              <a:gd name="T88" fmla="*/ 992 w 4450"/>
              <a:gd name="T89" fmla="*/ 314 h 2072"/>
              <a:gd name="T90" fmla="*/ 864 w 4450"/>
              <a:gd name="T91" fmla="*/ 742 h 2072"/>
              <a:gd name="T92" fmla="*/ 724 w 4450"/>
              <a:gd name="T93" fmla="*/ 1576 h 2072"/>
              <a:gd name="T94" fmla="*/ 908 w 4450"/>
              <a:gd name="T95" fmla="*/ 1520 h 2072"/>
              <a:gd name="T96" fmla="*/ 1064 w 4450"/>
              <a:gd name="T97" fmla="*/ 1660 h 2072"/>
              <a:gd name="T98" fmla="*/ 1012 w 4450"/>
              <a:gd name="T99" fmla="*/ 1862 h 2072"/>
              <a:gd name="T100" fmla="*/ 802 w 4450"/>
              <a:gd name="T101" fmla="*/ 1974 h 2072"/>
              <a:gd name="T102" fmla="*/ 436 w 4450"/>
              <a:gd name="T103" fmla="*/ 1862 h 2072"/>
              <a:gd name="T104" fmla="*/ 330 w 4450"/>
              <a:gd name="T105" fmla="*/ 1478 h 2072"/>
              <a:gd name="T106" fmla="*/ 570 w 4450"/>
              <a:gd name="T107" fmla="*/ 1202 h 2072"/>
              <a:gd name="T108" fmla="*/ 508 w 4450"/>
              <a:gd name="T109" fmla="*/ 662 h 2072"/>
              <a:gd name="T110" fmla="*/ 166 w 4450"/>
              <a:gd name="T111" fmla="*/ 892 h 2072"/>
              <a:gd name="T112" fmla="*/ 4 w 4450"/>
              <a:gd name="T113" fmla="*/ 1276 h 2072"/>
              <a:gd name="T114" fmla="*/ 72 w 4450"/>
              <a:gd name="T115" fmla="*/ 1662 h 2072"/>
              <a:gd name="T116" fmla="*/ 348 w 4450"/>
              <a:gd name="T117" fmla="*/ 1966 h 2072"/>
              <a:gd name="T118" fmla="*/ 724 w 4450"/>
              <a:gd name="T119" fmla="*/ 2072 h 2072"/>
              <a:gd name="T120" fmla="*/ 1144 w 4450"/>
              <a:gd name="T121" fmla="*/ 1938 h 2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450" h="2072">
                <a:moveTo>
                  <a:pt x="2586" y="1256"/>
                </a:moveTo>
                <a:lnTo>
                  <a:pt x="2416" y="1256"/>
                </a:lnTo>
                <a:lnTo>
                  <a:pt x="2578" y="716"/>
                </a:lnTo>
                <a:lnTo>
                  <a:pt x="2578" y="626"/>
                </a:lnTo>
                <a:lnTo>
                  <a:pt x="2268" y="626"/>
                </a:lnTo>
                <a:lnTo>
                  <a:pt x="2268" y="716"/>
                </a:lnTo>
                <a:lnTo>
                  <a:pt x="2428" y="716"/>
                </a:lnTo>
                <a:lnTo>
                  <a:pt x="2266" y="1258"/>
                </a:lnTo>
                <a:lnTo>
                  <a:pt x="2266" y="1348"/>
                </a:lnTo>
                <a:lnTo>
                  <a:pt x="2586" y="1348"/>
                </a:lnTo>
                <a:lnTo>
                  <a:pt x="2586" y="1256"/>
                </a:lnTo>
                <a:close/>
                <a:moveTo>
                  <a:pt x="1992" y="1156"/>
                </a:moveTo>
                <a:lnTo>
                  <a:pt x="2058" y="1156"/>
                </a:lnTo>
                <a:lnTo>
                  <a:pt x="2072" y="1348"/>
                </a:lnTo>
                <a:lnTo>
                  <a:pt x="2208" y="1348"/>
                </a:lnTo>
                <a:lnTo>
                  <a:pt x="2134" y="626"/>
                </a:lnTo>
                <a:lnTo>
                  <a:pt x="1916" y="626"/>
                </a:lnTo>
                <a:lnTo>
                  <a:pt x="1844" y="1348"/>
                </a:lnTo>
                <a:lnTo>
                  <a:pt x="1980" y="1348"/>
                </a:lnTo>
                <a:lnTo>
                  <a:pt x="1992" y="1156"/>
                </a:lnTo>
                <a:close/>
                <a:moveTo>
                  <a:pt x="2022" y="716"/>
                </a:moveTo>
                <a:lnTo>
                  <a:pt x="2030" y="716"/>
                </a:lnTo>
                <a:lnTo>
                  <a:pt x="2054" y="1076"/>
                </a:lnTo>
                <a:lnTo>
                  <a:pt x="1998" y="1076"/>
                </a:lnTo>
                <a:lnTo>
                  <a:pt x="2022" y="716"/>
                </a:lnTo>
                <a:close/>
                <a:moveTo>
                  <a:pt x="2804" y="1102"/>
                </a:moveTo>
                <a:lnTo>
                  <a:pt x="2882" y="1102"/>
                </a:lnTo>
                <a:lnTo>
                  <a:pt x="2882" y="1102"/>
                </a:lnTo>
                <a:lnTo>
                  <a:pt x="2900" y="1102"/>
                </a:lnTo>
                <a:lnTo>
                  <a:pt x="2916" y="1100"/>
                </a:lnTo>
                <a:lnTo>
                  <a:pt x="2930" y="1096"/>
                </a:lnTo>
                <a:lnTo>
                  <a:pt x="2942" y="1090"/>
                </a:lnTo>
                <a:lnTo>
                  <a:pt x="2952" y="1084"/>
                </a:lnTo>
                <a:lnTo>
                  <a:pt x="2962" y="1076"/>
                </a:lnTo>
                <a:lnTo>
                  <a:pt x="2970" y="1066"/>
                </a:lnTo>
                <a:lnTo>
                  <a:pt x="2976" y="1058"/>
                </a:lnTo>
                <a:lnTo>
                  <a:pt x="2986" y="1036"/>
                </a:lnTo>
                <a:lnTo>
                  <a:pt x="2992" y="1016"/>
                </a:lnTo>
                <a:lnTo>
                  <a:pt x="2994" y="994"/>
                </a:lnTo>
                <a:lnTo>
                  <a:pt x="2996" y="974"/>
                </a:lnTo>
                <a:lnTo>
                  <a:pt x="2996" y="756"/>
                </a:lnTo>
                <a:lnTo>
                  <a:pt x="2996" y="756"/>
                </a:lnTo>
                <a:lnTo>
                  <a:pt x="2994" y="734"/>
                </a:lnTo>
                <a:lnTo>
                  <a:pt x="2992" y="714"/>
                </a:lnTo>
                <a:lnTo>
                  <a:pt x="2986" y="692"/>
                </a:lnTo>
                <a:lnTo>
                  <a:pt x="2976" y="672"/>
                </a:lnTo>
                <a:lnTo>
                  <a:pt x="2970" y="662"/>
                </a:lnTo>
                <a:lnTo>
                  <a:pt x="2962" y="654"/>
                </a:lnTo>
                <a:lnTo>
                  <a:pt x="2952" y="646"/>
                </a:lnTo>
                <a:lnTo>
                  <a:pt x="2942" y="638"/>
                </a:lnTo>
                <a:lnTo>
                  <a:pt x="2930" y="634"/>
                </a:lnTo>
                <a:lnTo>
                  <a:pt x="2916" y="630"/>
                </a:lnTo>
                <a:lnTo>
                  <a:pt x="2900" y="626"/>
                </a:lnTo>
                <a:lnTo>
                  <a:pt x="2882" y="626"/>
                </a:lnTo>
                <a:lnTo>
                  <a:pt x="2664" y="626"/>
                </a:lnTo>
                <a:lnTo>
                  <a:pt x="2664" y="1348"/>
                </a:lnTo>
                <a:lnTo>
                  <a:pt x="2804" y="1348"/>
                </a:lnTo>
                <a:lnTo>
                  <a:pt x="2804" y="1102"/>
                </a:lnTo>
                <a:close/>
                <a:moveTo>
                  <a:pt x="2804" y="716"/>
                </a:moveTo>
                <a:lnTo>
                  <a:pt x="2840" y="716"/>
                </a:lnTo>
                <a:lnTo>
                  <a:pt x="2840" y="716"/>
                </a:lnTo>
                <a:lnTo>
                  <a:pt x="2846" y="716"/>
                </a:lnTo>
                <a:lnTo>
                  <a:pt x="2850" y="718"/>
                </a:lnTo>
                <a:lnTo>
                  <a:pt x="2854" y="722"/>
                </a:lnTo>
                <a:lnTo>
                  <a:pt x="2858" y="726"/>
                </a:lnTo>
                <a:lnTo>
                  <a:pt x="2864" y="736"/>
                </a:lnTo>
                <a:lnTo>
                  <a:pt x="2866" y="752"/>
                </a:lnTo>
                <a:lnTo>
                  <a:pt x="2866" y="988"/>
                </a:lnTo>
                <a:lnTo>
                  <a:pt x="2866" y="988"/>
                </a:lnTo>
                <a:lnTo>
                  <a:pt x="2864" y="1002"/>
                </a:lnTo>
                <a:lnTo>
                  <a:pt x="2858" y="1014"/>
                </a:lnTo>
                <a:lnTo>
                  <a:pt x="2854" y="1018"/>
                </a:lnTo>
                <a:lnTo>
                  <a:pt x="2850" y="1020"/>
                </a:lnTo>
                <a:lnTo>
                  <a:pt x="2846" y="1022"/>
                </a:lnTo>
                <a:lnTo>
                  <a:pt x="2840" y="1024"/>
                </a:lnTo>
                <a:lnTo>
                  <a:pt x="2804" y="1024"/>
                </a:lnTo>
                <a:lnTo>
                  <a:pt x="2804" y="716"/>
                </a:lnTo>
                <a:close/>
                <a:moveTo>
                  <a:pt x="3214" y="1102"/>
                </a:moveTo>
                <a:lnTo>
                  <a:pt x="3236" y="1102"/>
                </a:lnTo>
                <a:lnTo>
                  <a:pt x="3282" y="1348"/>
                </a:lnTo>
                <a:lnTo>
                  <a:pt x="3430" y="1348"/>
                </a:lnTo>
                <a:lnTo>
                  <a:pt x="3364" y="1082"/>
                </a:lnTo>
                <a:lnTo>
                  <a:pt x="3364" y="1082"/>
                </a:lnTo>
                <a:lnTo>
                  <a:pt x="3376" y="1072"/>
                </a:lnTo>
                <a:lnTo>
                  <a:pt x="3386" y="1058"/>
                </a:lnTo>
                <a:lnTo>
                  <a:pt x="3392" y="1046"/>
                </a:lnTo>
                <a:lnTo>
                  <a:pt x="3398" y="1030"/>
                </a:lnTo>
                <a:lnTo>
                  <a:pt x="3402" y="1016"/>
                </a:lnTo>
                <a:lnTo>
                  <a:pt x="3404" y="1002"/>
                </a:lnTo>
                <a:lnTo>
                  <a:pt x="3406" y="974"/>
                </a:lnTo>
                <a:lnTo>
                  <a:pt x="3406" y="756"/>
                </a:lnTo>
                <a:lnTo>
                  <a:pt x="3406" y="756"/>
                </a:lnTo>
                <a:lnTo>
                  <a:pt x="3406" y="734"/>
                </a:lnTo>
                <a:lnTo>
                  <a:pt x="3402" y="714"/>
                </a:lnTo>
                <a:lnTo>
                  <a:pt x="3396" y="692"/>
                </a:lnTo>
                <a:lnTo>
                  <a:pt x="3386" y="672"/>
                </a:lnTo>
                <a:lnTo>
                  <a:pt x="3380" y="662"/>
                </a:lnTo>
                <a:lnTo>
                  <a:pt x="3372" y="654"/>
                </a:lnTo>
                <a:lnTo>
                  <a:pt x="3362" y="646"/>
                </a:lnTo>
                <a:lnTo>
                  <a:pt x="3352" y="638"/>
                </a:lnTo>
                <a:lnTo>
                  <a:pt x="3340" y="634"/>
                </a:lnTo>
                <a:lnTo>
                  <a:pt x="3326" y="630"/>
                </a:lnTo>
                <a:lnTo>
                  <a:pt x="3310" y="626"/>
                </a:lnTo>
                <a:lnTo>
                  <a:pt x="3294" y="626"/>
                </a:lnTo>
                <a:lnTo>
                  <a:pt x="3074" y="626"/>
                </a:lnTo>
                <a:lnTo>
                  <a:pt x="3074" y="1348"/>
                </a:lnTo>
                <a:lnTo>
                  <a:pt x="3214" y="1348"/>
                </a:lnTo>
                <a:lnTo>
                  <a:pt x="3214" y="1102"/>
                </a:lnTo>
                <a:close/>
                <a:moveTo>
                  <a:pt x="3214" y="716"/>
                </a:moveTo>
                <a:lnTo>
                  <a:pt x="3250" y="716"/>
                </a:lnTo>
                <a:lnTo>
                  <a:pt x="3250" y="716"/>
                </a:lnTo>
                <a:lnTo>
                  <a:pt x="3256" y="716"/>
                </a:lnTo>
                <a:lnTo>
                  <a:pt x="3260" y="718"/>
                </a:lnTo>
                <a:lnTo>
                  <a:pt x="3266" y="722"/>
                </a:lnTo>
                <a:lnTo>
                  <a:pt x="3268" y="726"/>
                </a:lnTo>
                <a:lnTo>
                  <a:pt x="3274" y="736"/>
                </a:lnTo>
                <a:lnTo>
                  <a:pt x="3276" y="752"/>
                </a:lnTo>
                <a:lnTo>
                  <a:pt x="3276" y="988"/>
                </a:lnTo>
                <a:lnTo>
                  <a:pt x="3276" y="988"/>
                </a:lnTo>
                <a:lnTo>
                  <a:pt x="3274" y="1002"/>
                </a:lnTo>
                <a:lnTo>
                  <a:pt x="3268" y="1014"/>
                </a:lnTo>
                <a:lnTo>
                  <a:pt x="3266" y="1018"/>
                </a:lnTo>
                <a:lnTo>
                  <a:pt x="3260" y="1020"/>
                </a:lnTo>
                <a:lnTo>
                  <a:pt x="3256" y="1022"/>
                </a:lnTo>
                <a:lnTo>
                  <a:pt x="3250" y="1024"/>
                </a:lnTo>
                <a:lnTo>
                  <a:pt x="3214" y="1024"/>
                </a:lnTo>
                <a:lnTo>
                  <a:pt x="3214" y="716"/>
                </a:lnTo>
                <a:close/>
                <a:moveTo>
                  <a:pt x="4046" y="896"/>
                </a:moveTo>
                <a:lnTo>
                  <a:pt x="4052" y="896"/>
                </a:lnTo>
                <a:lnTo>
                  <a:pt x="4124" y="1348"/>
                </a:lnTo>
                <a:lnTo>
                  <a:pt x="4234" y="1348"/>
                </a:lnTo>
                <a:lnTo>
                  <a:pt x="4306" y="896"/>
                </a:lnTo>
                <a:lnTo>
                  <a:pt x="4310" y="896"/>
                </a:lnTo>
                <a:lnTo>
                  <a:pt x="4310" y="1348"/>
                </a:lnTo>
                <a:lnTo>
                  <a:pt x="4450" y="1348"/>
                </a:lnTo>
                <a:lnTo>
                  <a:pt x="4450" y="626"/>
                </a:lnTo>
                <a:lnTo>
                  <a:pt x="4270" y="626"/>
                </a:lnTo>
                <a:lnTo>
                  <a:pt x="4178" y="1134"/>
                </a:lnTo>
                <a:lnTo>
                  <a:pt x="4088" y="626"/>
                </a:lnTo>
                <a:lnTo>
                  <a:pt x="3908" y="626"/>
                </a:lnTo>
                <a:lnTo>
                  <a:pt x="3908" y="1348"/>
                </a:lnTo>
                <a:lnTo>
                  <a:pt x="4046" y="1348"/>
                </a:lnTo>
                <a:lnTo>
                  <a:pt x="4046" y="896"/>
                </a:lnTo>
                <a:close/>
                <a:moveTo>
                  <a:pt x="3600" y="1348"/>
                </a:moveTo>
                <a:lnTo>
                  <a:pt x="3716" y="1348"/>
                </a:lnTo>
                <a:lnTo>
                  <a:pt x="3716" y="1348"/>
                </a:lnTo>
                <a:lnTo>
                  <a:pt x="3732" y="1348"/>
                </a:lnTo>
                <a:lnTo>
                  <a:pt x="3748" y="1344"/>
                </a:lnTo>
                <a:lnTo>
                  <a:pt x="3762" y="1340"/>
                </a:lnTo>
                <a:lnTo>
                  <a:pt x="3772" y="1336"/>
                </a:lnTo>
                <a:lnTo>
                  <a:pt x="3782" y="1328"/>
                </a:lnTo>
                <a:lnTo>
                  <a:pt x="3790" y="1320"/>
                </a:lnTo>
                <a:lnTo>
                  <a:pt x="3798" y="1312"/>
                </a:lnTo>
                <a:lnTo>
                  <a:pt x="3804" y="1302"/>
                </a:lnTo>
                <a:lnTo>
                  <a:pt x="3812" y="1282"/>
                </a:lnTo>
                <a:lnTo>
                  <a:pt x="3816" y="1260"/>
                </a:lnTo>
                <a:lnTo>
                  <a:pt x="3818" y="1240"/>
                </a:lnTo>
                <a:lnTo>
                  <a:pt x="3818" y="1220"/>
                </a:lnTo>
                <a:lnTo>
                  <a:pt x="3818" y="756"/>
                </a:lnTo>
                <a:lnTo>
                  <a:pt x="3818" y="756"/>
                </a:lnTo>
                <a:lnTo>
                  <a:pt x="3818" y="734"/>
                </a:lnTo>
                <a:lnTo>
                  <a:pt x="3816" y="714"/>
                </a:lnTo>
                <a:lnTo>
                  <a:pt x="3812" y="692"/>
                </a:lnTo>
                <a:lnTo>
                  <a:pt x="3804" y="672"/>
                </a:lnTo>
                <a:lnTo>
                  <a:pt x="3798" y="662"/>
                </a:lnTo>
                <a:lnTo>
                  <a:pt x="3790" y="654"/>
                </a:lnTo>
                <a:lnTo>
                  <a:pt x="3782" y="646"/>
                </a:lnTo>
                <a:lnTo>
                  <a:pt x="3772" y="638"/>
                </a:lnTo>
                <a:lnTo>
                  <a:pt x="3762" y="634"/>
                </a:lnTo>
                <a:lnTo>
                  <a:pt x="3748" y="630"/>
                </a:lnTo>
                <a:lnTo>
                  <a:pt x="3732" y="626"/>
                </a:lnTo>
                <a:lnTo>
                  <a:pt x="3716" y="626"/>
                </a:lnTo>
                <a:lnTo>
                  <a:pt x="3600" y="626"/>
                </a:lnTo>
                <a:lnTo>
                  <a:pt x="3600" y="626"/>
                </a:lnTo>
                <a:lnTo>
                  <a:pt x="3582" y="626"/>
                </a:lnTo>
                <a:lnTo>
                  <a:pt x="3568" y="630"/>
                </a:lnTo>
                <a:lnTo>
                  <a:pt x="3554" y="634"/>
                </a:lnTo>
                <a:lnTo>
                  <a:pt x="3542" y="638"/>
                </a:lnTo>
                <a:lnTo>
                  <a:pt x="3534" y="646"/>
                </a:lnTo>
                <a:lnTo>
                  <a:pt x="3524" y="654"/>
                </a:lnTo>
                <a:lnTo>
                  <a:pt x="3518" y="662"/>
                </a:lnTo>
                <a:lnTo>
                  <a:pt x="3512" y="672"/>
                </a:lnTo>
                <a:lnTo>
                  <a:pt x="3504" y="692"/>
                </a:lnTo>
                <a:lnTo>
                  <a:pt x="3500" y="714"/>
                </a:lnTo>
                <a:lnTo>
                  <a:pt x="3498" y="734"/>
                </a:lnTo>
                <a:lnTo>
                  <a:pt x="3496" y="756"/>
                </a:lnTo>
                <a:lnTo>
                  <a:pt x="3496" y="1220"/>
                </a:lnTo>
                <a:lnTo>
                  <a:pt x="3496" y="1220"/>
                </a:lnTo>
                <a:lnTo>
                  <a:pt x="3498" y="1240"/>
                </a:lnTo>
                <a:lnTo>
                  <a:pt x="3500" y="1260"/>
                </a:lnTo>
                <a:lnTo>
                  <a:pt x="3504" y="1282"/>
                </a:lnTo>
                <a:lnTo>
                  <a:pt x="3512" y="1302"/>
                </a:lnTo>
                <a:lnTo>
                  <a:pt x="3518" y="1312"/>
                </a:lnTo>
                <a:lnTo>
                  <a:pt x="3524" y="1320"/>
                </a:lnTo>
                <a:lnTo>
                  <a:pt x="3534" y="1328"/>
                </a:lnTo>
                <a:lnTo>
                  <a:pt x="3542" y="1336"/>
                </a:lnTo>
                <a:lnTo>
                  <a:pt x="3554" y="1340"/>
                </a:lnTo>
                <a:lnTo>
                  <a:pt x="3568" y="1344"/>
                </a:lnTo>
                <a:lnTo>
                  <a:pt x="3582" y="1348"/>
                </a:lnTo>
                <a:lnTo>
                  <a:pt x="3600" y="1348"/>
                </a:lnTo>
                <a:lnTo>
                  <a:pt x="3600" y="1348"/>
                </a:lnTo>
                <a:close/>
                <a:moveTo>
                  <a:pt x="3628" y="1230"/>
                </a:moveTo>
                <a:lnTo>
                  <a:pt x="3628" y="746"/>
                </a:lnTo>
                <a:lnTo>
                  <a:pt x="3628" y="742"/>
                </a:lnTo>
                <a:lnTo>
                  <a:pt x="3628" y="740"/>
                </a:lnTo>
                <a:lnTo>
                  <a:pt x="3628" y="740"/>
                </a:lnTo>
                <a:lnTo>
                  <a:pt x="3630" y="730"/>
                </a:lnTo>
                <a:lnTo>
                  <a:pt x="3638" y="722"/>
                </a:lnTo>
                <a:lnTo>
                  <a:pt x="3646" y="718"/>
                </a:lnTo>
                <a:lnTo>
                  <a:pt x="3658" y="716"/>
                </a:lnTo>
                <a:lnTo>
                  <a:pt x="3658" y="716"/>
                </a:lnTo>
                <a:lnTo>
                  <a:pt x="3670" y="718"/>
                </a:lnTo>
                <a:lnTo>
                  <a:pt x="3678" y="722"/>
                </a:lnTo>
                <a:lnTo>
                  <a:pt x="3686" y="730"/>
                </a:lnTo>
                <a:lnTo>
                  <a:pt x="3688" y="740"/>
                </a:lnTo>
                <a:lnTo>
                  <a:pt x="3688" y="742"/>
                </a:lnTo>
                <a:lnTo>
                  <a:pt x="3688" y="746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6"/>
                </a:lnTo>
                <a:lnTo>
                  <a:pt x="3686" y="1242"/>
                </a:lnTo>
                <a:lnTo>
                  <a:pt x="3680" y="1250"/>
                </a:lnTo>
                <a:lnTo>
                  <a:pt x="3670" y="1256"/>
                </a:lnTo>
                <a:lnTo>
                  <a:pt x="3658" y="1260"/>
                </a:lnTo>
                <a:lnTo>
                  <a:pt x="3658" y="1260"/>
                </a:lnTo>
                <a:lnTo>
                  <a:pt x="3646" y="1256"/>
                </a:lnTo>
                <a:lnTo>
                  <a:pt x="3636" y="1250"/>
                </a:lnTo>
                <a:lnTo>
                  <a:pt x="3630" y="1242"/>
                </a:lnTo>
                <a:lnTo>
                  <a:pt x="3628" y="1236"/>
                </a:lnTo>
                <a:lnTo>
                  <a:pt x="3628" y="1230"/>
                </a:lnTo>
                <a:lnTo>
                  <a:pt x="3628" y="1230"/>
                </a:lnTo>
                <a:lnTo>
                  <a:pt x="3628" y="1230"/>
                </a:lnTo>
                <a:lnTo>
                  <a:pt x="3628" y="1230"/>
                </a:lnTo>
                <a:close/>
                <a:moveTo>
                  <a:pt x="1548" y="1348"/>
                </a:moveTo>
                <a:lnTo>
                  <a:pt x="1664" y="1348"/>
                </a:lnTo>
                <a:lnTo>
                  <a:pt x="1664" y="1348"/>
                </a:lnTo>
                <a:lnTo>
                  <a:pt x="1682" y="1348"/>
                </a:lnTo>
                <a:lnTo>
                  <a:pt x="1696" y="1344"/>
                </a:lnTo>
                <a:lnTo>
                  <a:pt x="1710" y="1340"/>
                </a:lnTo>
                <a:lnTo>
                  <a:pt x="1722" y="1336"/>
                </a:lnTo>
                <a:lnTo>
                  <a:pt x="1732" y="1328"/>
                </a:lnTo>
                <a:lnTo>
                  <a:pt x="1740" y="1320"/>
                </a:lnTo>
                <a:lnTo>
                  <a:pt x="1746" y="1312"/>
                </a:lnTo>
                <a:lnTo>
                  <a:pt x="1752" y="1302"/>
                </a:lnTo>
                <a:lnTo>
                  <a:pt x="1760" y="1282"/>
                </a:lnTo>
                <a:lnTo>
                  <a:pt x="1764" y="1260"/>
                </a:lnTo>
                <a:lnTo>
                  <a:pt x="1766" y="1240"/>
                </a:lnTo>
                <a:lnTo>
                  <a:pt x="1768" y="1220"/>
                </a:lnTo>
                <a:lnTo>
                  <a:pt x="1768" y="992"/>
                </a:lnTo>
                <a:lnTo>
                  <a:pt x="1600" y="992"/>
                </a:lnTo>
                <a:lnTo>
                  <a:pt x="1600" y="1074"/>
                </a:lnTo>
                <a:lnTo>
                  <a:pt x="1638" y="1074"/>
                </a:lnTo>
                <a:lnTo>
                  <a:pt x="1638" y="1230"/>
                </a:lnTo>
                <a:lnTo>
                  <a:pt x="1638" y="1230"/>
                </a:lnTo>
                <a:lnTo>
                  <a:pt x="1638" y="1230"/>
                </a:lnTo>
                <a:lnTo>
                  <a:pt x="1638" y="1230"/>
                </a:lnTo>
                <a:lnTo>
                  <a:pt x="1636" y="1236"/>
                </a:lnTo>
                <a:lnTo>
                  <a:pt x="1634" y="1242"/>
                </a:lnTo>
                <a:lnTo>
                  <a:pt x="1628" y="1250"/>
                </a:lnTo>
                <a:lnTo>
                  <a:pt x="1618" y="1256"/>
                </a:lnTo>
                <a:lnTo>
                  <a:pt x="1606" y="1260"/>
                </a:lnTo>
                <a:lnTo>
                  <a:pt x="1606" y="1260"/>
                </a:lnTo>
                <a:lnTo>
                  <a:pt x="1594" y="1256"/>
                </a:lnTo>
                <a:lnTo>
                  <a:pt x="1584" y="1250"/>
                </a:lnTo>
                <a:lnTo>
                  <a:pt x="1578" y="1242"/>
                </a:lnTo>
                <a:lnTo>
                  <a:pt x="1576" y="1236"/>
                </a:lnTo>
                <a:lnTo>
                  <a:pt x="1576" y="1230"/>
                </a:lnTo>
                <a:lnTo>
                  <a:pt x="1576" y="1230"/>
                </a:lnTo>
                <a:lnTo>
                  <a:pt x="1576" y="1230"/>
                </a:lnTo>
                <a:lnTo>
                  <a:pt x="1576" y="746"/>
                </a:lnTo>
                <a:lnTo>
                  <a:pt x="1576" y="746"/>
                </a:lnTo>
                <a:lnTo>
                  <a:pt x="1576" y="742"/>
                </a:lnTo>
                <a:lnTo>
                  <a:pt x="1576" y="740"/>
                </a:lnTo>
                <a:lnTo>
                  <a:pt x="1576" y="740"/>
                </a:lnTo>
                <a:lnTo>
                  <a:pt x="1578" y="730"/>
                </a:lnTo>
                <a:lnTo>
                  <a:pt x="1586" y="722"/>
                </a:lnTo>
                <a:lnTo>
                  <a:pt x="1596" y="718"/>
                </a:lnTo>
                <a:lnTo>
                  <a:pt x="1606" y="716"/>
                </a:lnTo>
                <a:lnTo>
                  <a:pt x="1606" y="716"/>
                </a:lnTo>
                <a:lnTo>
                  <a:pt x="1618" y="718"/>
                </a:lnTo>
                <a:lnTo>
                  <a:pt x="1628" y="722"/>
                </a:lnTo>
                <a:lnTo>
                  <a:pt x="1634" y="730"/>
                </a:lnTo>
                <a:lnTo>
                  <a:pt x="1636" y="740"/>
                </a:lnTo>
                <a:lnTo>
                  <a:pt x="1638" y="742"/>
                </a:lnTo>
                <a:lnTo>
                  <a:pt x="1638" y="746"/>
                </a:lnTo>
                <a:lnTo>
                  <a:pt x="1638" y="856"/>
                </a:lnTo>
                <a:lnTo>
                  <a:pt x="1768" y="856"/>
                </a:lnTo>
                <a:lnTo>
                  <a:pt x="1768" y="756"/>
                </a:lnTo>
                <a:lnTo>
                  <a:pt x="1768" y="756"/>
                </a:lnTo>
                <a:lnTo>
                  <a:pt x="1766" y="734"/>
                </a:lnTo>
                <a:lnTo>
                  <a:pt x="1764" y="714"/>
                </a:lnTo>
                <a:lnTo>
                  <a:pt x="1760" y="692"/>
                </a:lnTo>
                <a:lnTo>
                  <a:pt x="1752" y="672"/>
                </a:lnTo>
                <a:lnTo>
                  <a:pt x="1746" y="662"/>
                </a:lnTo>
                <a:lnTo>
                  <a:pt x="1740" y="654"/>
                </a:lnTo>
                <a:lnTo>
                  <a:pt x="1732" y="646"/>
                </a:lnTo>
                <a:lnTo>
                  <a:pt x="1722" y="638"/>
                </a:lnTo>
                <a:lnTo>
                  <a:pt x="1710" y="634"/>
                </a:lnTo>
                <a:lnTo>
                  <a:pt x="1696" y="630"/>
                </a:lnTo>
                <a:lnTo>
                  <a:pt x="1682" y="626"/>
                </a:lnTo>
                <a:lnTo>
                  <a:pt x="1664" y="626"/>
                </a:lnTo>
                <a:lnTo>
                  <a:pt x="1548" y="626"/>
                </a:lnTo>
                <a:lnTo>
                  <a:pt x="1548" y="626"/>
                </a:lnTo>
                <a:lnTo>
                  <a:pt x="1532" y="626"/>
                </a:lnTo>
                <a:lnTo>
                  <a:pt x="1516" y="630"/>
                </a:lnTo>
                <a:lnTo>
                  <a:pt x="1502" y="634"/>
                </a:lnTo>
                <a:lnTo>
                  <a:pt x="1492" y="638"/>
                </a:lnTo>
                <a:lnTo>
                  <a:pt x="1482" y="646"/>
                </a:lnTo>
                <a:lnTo>
                  <a:pt x="1474" y="654"/>
                </a:lnTo>
                <a:lnTo>
                  <a:pt x="1466" y="662"/>
                </a:lnTo>
                <a:lnTo>
                  <a:pt x="1460" y="672"/>
                </a:lnTo>
                <a:lnTo>
                  <a:pt x="1452" y="692"/>
                </a:lnTo>
                <a:lnTo>
                  <a:pt x="1448" y="714"/>
                </a:lnTo>
                <a:lnTo>
                  <a:pt x="1446" y="734"/>
                </a:lnTo>
                <a:lnTo>
                  <a:pt x="1446" y="756"/>
                </a:lnTo>
                <a:lnTo>
                  <a:pt x="1446" y="1220"/>
                </a:lnTo>
                <a:lnTo>
                  <a:pt x="1446" y="1220"/>
                </a:lnTo>
                <a:lnTo>
                  <a:pt x="1446" y="1240"/>
                </a:lnTo>
                <a:lnTo>
                  <a:pt x="1448" y="1260"/>
                </a:lnTo>
                <a:lnTo>
                  <a:pt x="1452" y="1282"/>
                </a:lnTo>
                <a:lnTo>
                  <a:pt x="1460" y="1302"/>
                </a:lnTo>
                <a:lnTo>
                  <a:pt x="1466" y="1312"/>
                </a:lnTo>
                <a:lnTo>
                  <a:pt x="1474" y="1320"/>
                </a:lnTo>
                <a:lnTo>
                  <a:pt x="1482" y="1328"/>
                </a:lnTo>
                <a:lnTo>
                  <a:pt x="1492" y="1336"/>
                </a:lnTo>
                <a:lnTo>
                  <a:pt x="1502" y="1340"/>
                </a:lnTo>
                <a:lnTo>
                  <a:pt x="1516" y="1344"/>
                </a:lnTo>
                <a:lnTo>
                  <a:pt x="1532" y="1348"/>
                </a:lnTo>
                <a:lnTo>
                  <a:pt x="1548" y="1348"/>
                </a:lnTo>
                <a:lnTo>
                  <a:pt x="1548" y="1348"/>
                </a:lnTo>
                <a:close/>
                <a:moveTo>
                  <a:pt x="1446" y="1590"/>
                </a:moveTo>
                <a:lnTo>
                  <a:pt x="1446" y="2072"/>
                </a:lnTo>
                <a:lnTo>
                  <a:pt x="4450" y="2072"/>
                </a:lnTo>
                <a:lnTo>
                  <a:pt x="4450" y="1590"/>
                </a:lnTo>
                <a:lnTo>
                  <a:pt x="1446" y="1590"/>
                </a:lnTo>
                <a:close/>
                <a:moveTo>
                  <a:pt x="1770" y="1982"/>
                </a:moveTo>
                <a:lnTo>
                  <a:pt x="1698" y="1982"/>
                </a:lnTo>
                <a:lnTo>
                  <a:pt x="1632" y="1790"/>
                </a:lnTo>
                <a:lnTo>
                  <a:pt x="1632" y="1790"/>
                </a:lnTo>
                <a:lnTo>
                  <a:pt x="1632" y="1790"/>
                </a:lnTo>
                <a:lnTo>
                  <a:pt x="1640" y="1848"/>
                </a:lnTo>
                <a:lnTo>
                  <a:pt x="1642" y="1880"/>
                </a:lnTo>
                <a:lnTo>
                  <a:pt x="1644" y="1908"/>
                </a:lnTo>
                <a:lnTo>
                  <a:pt x="1644" y="1982"/>
                </a:lnTo>
                <a:lnTo>
                  <a:pt x="1572" y="1982"/>
                </a:lnTo>
                <a:lnTo>
                  <a:pt x="1572" y="1668"/>
                </a:lnTo>
                <a:lnTo>
                  <a:pt x="1644" y="1668"/>
                </a:lnTo>
                <a:lnTo>
                  <a:pt x="1710" y="1864"/>
                </a:lnTo>
                <a:lnTo>
                  <a:pt x="1710" y="1864"/>
                </a:lnTo>
                <a:lnTo>
                  <a:pt x="1710" y="1864"/>
                </a:lnTo>
                <a:lnTo>
                  <a:pt x="1708" y="1836"/>
                </a:lnTo>
                <a:lnTo>
                  <a:pt x="1704" y="1806"/>
                </a:lnTo>
                <a:lnTo>
                  <a:pt x="1700" y="1774"/>
                </a:lnTo>
                <a:lnTo>
                  <a:pt x="1698" y="1746"/>
                </a:lnTo>
                <a:lnTo>
                  <a:pt x="1698" y="1668"/>
                </a:lnTo>
                <a:lnTo>
                  <a:pt x="1770" y="1668"/>
                </a:lnTo>
                <a:lnTo>
                  <a:pt x="1770" y="1982"/>
                </a:lnTo>
                <a:close/>
                <a:moveTo>
                  <a:pt x="2628" y="1726"/>
                </a:moveTo>
                <a:lnTo>
                  <a:pt x="2528" y="1726"/>
                </a:lnTo>
                <a:lnTo>
                  <a:pt x="2528" y="1788"/>
                </a:lnTo>
                <a:lnTo>
                  <a:pt x="2618" y="1788"/>
                </a:lnTo>
                <a:lnTo>
                  <a:pt x="2618" y="1848"/>
                </a:lnTo>
                <a:lnTo>
                  <a:pt x="2528" y="1848"/>
                </a:lnTo>
                <a:lnTo>
                  <a:pt x="2528" y="1922"/>
                </a:lnTo>
                <a:lnTo>
                  <a:pt x="2628" y="1922"/>
                </a:lnTo>
                <a:lnTo>
                  <a:pt x="2628" y="1982"/>
                </a:lnTo>
                <a:lnTo>
                  <a:pt x="2452" y="1982"/>
                </a:lnTo>
                <a:lnTo>
                  <a:pt x="2452" y="1668"/>
                </a:lnTo>
                <a:lnTo>
                  <a:pt x="2628" y="1668"/>
                </a:lnTo>
                <a:lnTo>
                  <a:pt x="2628" y="1726"/>
                </a:lnTo>
                <a:close/>
                <a:moveTo>
                  <a:pt x="3476" y="1726"/>
                </a:moveTo>
                <a:lnTo>
                  <a:pt x="3374" y="1726"/>
                </a:lnTo>
                <a:lnTo>
                  <a:pt x="3374" y="1788"/>
                </a:lnTo>
                <a:lnTo>
                  <a:pt x="3464" y="1788"/>
                </a:lnTo>
                <a:lnTo>
                  <a:pt x="3464" y="1848"/>
                </a:lnTo>
                <a:lnTo>
                  <a:pt x="3374" y="1848"/>
                </a:lnTo>
                <a:lnTo>
                  <a:pt x="3374" y="1982"/>
                </a:lnTo>
                <a:lnTo>
                  <a:pt x="3298" y="1982"/>
                </a:lnTo>
                <a:lnTo>
                  <a:pt x="3298" y="1668"/>
                </a:lnTo>
                <a:lnTo>
                  <a:pt x="3476" y="1668"/>
                </a:lnTo>
                <a:lnTo>
                  <a:pt x="3476" y="1726"/>
                </a:lnTo>
                <a:close/>
                <a:moveTo>
                  <a:pt x="4324" y="1726"/>
                </a:moveTo>
                <a:lnTo>
                  <a:pt x="4268" y="1726"/>
                </a:lnTo>
                <a:lnTo>
                  <a:pt x="4268" y="1982"/>
                </a:lnTo>
                <a:lnTo>
                  <a:pt x="4198" y="1982"/>
                </a:lnTo>
                <a:lnTo>
                  <a:pt x="4198" y="1726"/>
                </a:lnTo>
                <a:lnTo>
                  <a:pt x="4138" y="1726"/>
                </a:lnTo>
                <a:lnTo>
                  <a:pt x="4138" y="1668"/>
                </a:lnTo>
                <a:lnTo>
                  <a:pt x="4324" y="1668"/>
                </a:lnTo>
                <a:lnTo>
                  <a:pt x="4324" y="1726"/>
                </a:lnTo>
                <a:close/>
                <a:moveTo>
                  <a:pt x="878" y="1100"/>
                </a:moveTo>
                <a:lnTo>
                  <a:pt x="878" y="1100"/>
                </a:lnTo>
                <a:lnTo>
                  <a:pt x="906" y="1160"/>
                </a:lnTo>
                <a:lnTo>
                  <a:pt x="936" y="1218"/>
                </a:lnTo>
                <a:lnTo>
                  <a:pt x="966" y="1268"/>
                </a:lnTo>
                <a:lnTo>
                  <a:pt x="994" y="1308"/>
                </a:lnTo>
                <a:lnTo>
                  <a:pt x="994" y="1308"/>
                </a:lnTo>
                <a:lnTo>
                  <a:pt x="1014" y="1278"/>
                </a:lnTo>
                <a:lnTo>
                  <a:pt x="1040" y="1240"/>
                </a:lnTo>
                <a:lnTo>
                  <a:pt x="1066" y="1190"/>
                </a:lnTo>
                <a:lnTo>
                  <a:pt x="1094" y="1130"/>
                </a:lnTo>
                <a:lnTo>
                  <a:pt x="1122" y="1064"/>
                </a:lnTo>
                <a:lnTo>
                  <a:pt x="1136" y="1026"/>
                </a:lnTo>
                <a:lnTo>
                  <a:pt x="1148" y="988"/>
                </a:lnTo>
                <a:lnTo>
                  <a:pt x="1160" y="948"/>
                </a:lnTo>
                <a:lnTo>
                  <a:pt x="1170" y="906"/>
                </a:lnTo>
                <a:lnTo>
                  <a:pt x="1178" y="862"/>
                </a:lnTo>
                <a:lnTo>
                  <a:pt x="1186" y="818"/>
                </a:lnTo>
                <a:lnTo>
                  <a:pt x="1186" y="818"/>
                </a:lnTo>
                <a:lnTo>
                  <a:pt x="1192" y="768"/>
                </a:lnTo>
                <a:lnTo>
                  <a:pt x="1196" y="718"/>
                </a:lnTo>
                <a:lnTo>
                  <a:pt x="1198" y="668"/>
                </a:lnTo>
                <a:lnTo>
                  <a:pt x="1198" y="618"/>
                </a:lnTo>
                <a:lnTo>
                  <a:pt x="1194" y="562"/>
                </a:lnTo>
                <a:lnTo>
                  <a:pt x="1186" y="504"/>
                </a:lnTo>
                <a:lnTo>
                  <a:pt x="1176" y="442"/>
                </a:lnTo>
                <a:lnTo>
                  <a:pt x="1162" y="374"/>
                </a:lnTo>
                <a:lnTo>
                  <a:pt x="1162" y="374"/>
                </a:lnTo>
                <a:lnTo>
                  <a:pt x="1152" y="338"/>
                </a:lnTo>
                <a:lnTo>
                  <a:pt x="1142" y="304"/>
                </a:lnTo>
                <a:lnTo>
                  <a:pt x="1132" y="270"/>
                </a:lnTo>
                <a:lnTo>
                  <a:pt x="1120" y="238"/>
                </a:lnTo>
                <a:lnTo>
                  <a:pt x="1094" y="178"/>
                </a:lnTo>
                <a:lnTo>
                  <a:pt x="1066" y="124"/>
                </a:lnTo>
                <a:lnTo>
                  <a:pt x="1042" y="78"/>
                </a:lnTo>
                <a:lnTo>
                  <a:pt x="1020" y="42"/>
                </a:lnTo>
                <a:lnTo>
                  <a:pt x="992" y="0"/>
                </a:lnTo>
                <a:lnTo>
                  <a:pt x="992" y="0"/>
                </a:lnTo>
                <a:lnTo>
                  <a:pt x="964" y="44"/>
                </a:lnTo>
                <a:lnTo>
                  <a:pt x="944" y="78"/>
                </a:lnTo>
                <a:lnTo>
                  <a:pt x="922" y="118"/>
                </a:lnTo>
                <a:lnTo>
                  <a:pt x="900" y="164"/>
                </a:lnTo>
                <a:lnTo>
                  <a:pt x="876" y="216"/>
                </a:lnTo>
                <a:lnTo>
                  <a:pt x="856" y="270"/>
                </a:lnTo>
                <a:lnTo>
                  <a:pt x="836" y="326"/>
                </a:lnTo>
                <a:lnTo>
                  <a:pt x="836" y="326"/>
                </a:lnTo>
                <a:lnTo>
                  <a:pt x="820" y="390"/>
                </a:lnTo>
                <a:lnTo>
                  <a:pt x="808" y="450"/>
                </a:lnTo>
                <a:lnTo>
                  <a:pt x="798" y="510"/>
                </a:lnTo>
                <a:lnTo>
                  <a:pt x="792" y="570"/>
                </a:lnTo>
                <a:lnTo>
                  <a:pt x="790" y="628"/>
                </a:lnTo>
                <a:lnTo>
                  <a:pt x="790" y="684"/>
                </a:lnTo>
                <a:lnTo>
                  <a:pt x="792" y="742"/>
                </a:lnTo>
                <a:lnTo>
                  <a:pt x="798" y="798"/>
                </a:lnTo>
                <a:lnTo>
                  <a:pt x="798" y="798"/>
                </a:lnTo>
                <a:lnTo>
                  <a:pt x="806" y="852"/>
                </a:lnTo>
                <a:lnTo>
                  <a:pt x="818" y="908"/>
                </a:lnTo>
                <a:lnTo>
                  <a:pt x="830" y="958"/>
                </a:lnTo>
                <a:lnTo>
                  <a:pt x="844" y="1004"/>
                </a:lnTo>
                <a:lnTo>
                  <a:pt x="868" y="1074"/>
                </a:lnTo>
                <a:lnTo>
                  <a:pt x="878" y="1100"/>
                </a:lnTo>
                <a:lnTo>
                  <a:pt x="878" y="1100"/>
                </a:lnTo>
                <a:close/>
                <a:moveTo>
                  <a:pt x="992" y="1260"/>
                </a:moveTo>
                <a:lnTo>
                  <a:pt x="992" y="1260"/>
                </a:lnTo>
                <a:lnTo>
                  <a:pt x="976" y="1222"/>
                </a:lnTo>
                <a:lnTo>
                  <a:pt x="966" y="1198"/>
                </a:lnTo>
                <a:lnTo>
                  <a:pt x="956" y="1172"/>
                </a:lnTo>
                <a:lnTo>
                  <a:pt x="948" y="1140"/>
                </a:lnTo>
                <a:lnTo>
                  <a:pt x="942" y="1104"/>
                </a:lnTo>
                <a:lnTo>
                  <a:pt x="938" y="1066"/>
                </a:lnTo>
                <a:lnTo>
                  <a:pt x="934" y="1022"/>
                </a:lnTo>
                <a:lnTo>
                  <a:pt x="934" y="1022"/>
                </a:lnTo>
                <a:lnTo>
                  <a:pt x="936" y="980"/>
                </a:lnTo>
                <a:lnTo>
                  <a:pt x="942" y="940"/>
                </a:lnTo>
                <a:lnTo>
                  <a:pt x="950" y="904"/>
                </a:lnTo>
                <a:lnTo>
                  <a:pt x="958" y="870"/>
                </a:lnTo>
                <a:lnTo>
                  <a:pt x="968" y="840"/>
                </a:lnTo>
                <a:lnTo>
                  <a:pt x="978" y="816"/>
                </a:lnTo>
                <a:lnTo>
                  <a:pt x="988" y="798"/>
                </a:lnTo>
                <a:lnTo>
                  <a:pt x="994" y="788"/>
                </a:lnTo>
                <a:lnTo>
                  <a:pt x="994" y="788"/>
                </a:lnTo>
                <a:lnTo>
                  <a:pt x="1006" y="814"/>
                </a:lnTo>
                <a:lnTo>
                  <a:pt x="1016" y="836"/>
                </a:lnTo>
                <a:lnTo>
                  <a:pt x="1024" y="864"/>
                </a:lnTo>
                <a:lnTo>
                  <a:pt x="1034" y="894"/>
                </a:lnTo>
                <a:lnTo>
                  <a:pt x="1042" y="930"/>
                </a:lnTo>
                <a:lnTo>
                  <a:pt x="1048" y="970"/>
                </a:lnTo>
                <a:lnTo>
                  <a:pt x="1050" y="1012"/>
                </a:lnTo>
                <a:lnTo>
                  <a:pt x="1050" y="1012"/>
                </a:lnTo>
                <a:lnTo>
                  <a:pt x="1050" y="1054"/>
                </a:lnTo>
                <a:lnTo>
                  <a:pt x="1046" y="1094"/>
                </a:lnTo>
                <a:lnTo>
                  <a:pt x="1040" y="1130"/>
                </a:lnTo>
                <a:lnTo>
                  <a:pt x="1032" y="1164"/>
                </a:lnTo>
                <a:lnTo>
                  <a:pt x="1022" y="1194"/>
                </a:lnTo>
                <a:lnTo>
                  <a:pt x="1012" y="1220"/>
                </a:lnTo>
                <a:lnTo>
                  <a:pt x="1002" y="1242"/>
                </a:lnTo>
                <a:lnTo>
                  <a:pt x="992" y="1260"/>
                </a:lnTo>
                <a:lnTo>
                  <a:pt x="992" y="1260"/>
                </a:lnTo>
                <a:close/>
                <a:moveTo>
                  <a:pt x="838" y="624"/>
                </a:moveTo>
                <a:lnTo>
                  <a:pt x="838" y="624"/>
                </a:lnTo>
                <a:lnTo>
                  <a:pt x="840" y="586"/>
                </a:lnTo>
                <a:lnTo>
                  <a:pt x="844" y="550"/>
                </a:lnTo>
                <a:lnTo>
                  <a:pt x="854" y="480"/>
                </a:lnTo>
                <a:lnTo>
                  <a:pt x="868" y="420"/>
                </a:lnTo>
                <a:lnTo>
                  <a:pt x="878" y="376"/>
                </a:lnTo>
                <a:lnTo>
                  <a:pt x="878" y="376"/>
                </a:lnTo>
                <a:lnTo>
                  <a:pt x="896" y="320"/>
                </a:lnTo>
                <a:lnTo>
                  <a:pt x="916" y="268"/>
                </a:lnTo>
                <a:lnTo>
                  <a:pt x="932" y="224"/>
                </a:lnTo>
                <a:lnTo>
                  <a:pt x="950" y="186"/>
                </a:lnTo>
                <a:lnTo>
                  <a:pt x="976" y="130"/>
                </a:lnTo>
                <a:lnTo>
                  <a:pt x="992" y="102"/>
                </a:lnTo>
                <a:lnTo>
                  <a:pt x="992" y="102"/>
                </a:lnTo>
                <a:lnTo>
                  <a:pt x="1010" y="132"/>
                </a:lnTo>
                <a:lnTo>
                  <a:pt x="1040" y="194"/>
                </a:lnTo>
                <a:lnTo>
                  <a:pt x="1058" y="234"/>
                </a:lnTo>
                <a:lnTo>
                  <a:pt x="1076" y="276"/>
                </a:lnTo>
                <a:lnTo>
                  <a:pt x="1092" y="324"/>
                </a:lnTo>
                <a:lnTo>
                  <a:pt x="1108" y="372"/>
                </a:lnTo>
                <a:lnTo>
                  <a:pt x="1108" y="372"/>
                </a:lnTo>
                <a:lnTo>
                  <a:pt x="1120" y="420"/>
                </a:lnTo>
                <a:lnTo>
                  <a:pt x="1130" y="468"/>
                </a:lnTo>
                <a:lnTo>
                  <a:pt x="1138" y="514"/>
                </a:lnTo>
                <a:lnTo>
                  <a:pt x="1142" y="556"/>
                </a:lnTo>
                <a:lnTo>
                  <a:pt x="1146" y="598"/>
                </a:lnTo>
                <a:lnTo>
                  <a:pt x="1148" y="636"/>
                </a:lnTo>
                <a:lnTo>
                  <a:pt x="1150" y="700"/>
                </a:lnTo>
                <a:lnTo>
                  <a:pt x="1150" y="700"/>
                </a:lnTo>
                <a:lnTo>
                  <a:pt x="1146" y="754"/>
                </a:lnTo>
                <a:lnTo>
                  <a:pt x="1142" y="808"/>
                </a:lnTo>
                <a:lnTo>
                  <a:pt x="1136" y="856"/>
                </a:lnTo>
                <a:lnTo>
                  <a:pt x="1128" y="896"/>
                </a:lnTo>
                <a:lnTo>
                  <a:pt x="1128" y="896"/>
                </a:lnTo>
                <a:lnTo>
                  <a:pt x="1128" y="864"/>
                </a:lnTo>
                <a:lnTo>
                  <a:pt x="1128" y="832"/>
                </a:lnTo>
                <a:lnTo>
                  <a:pt x="1124" y="760"/>
                </a:lnTo>
                <a:lnTo>
                  <a:pt x="1116" y="686"/>
                </a:lnTo>
                <a:lnTo>
                  <a:pt x="1104" y="616"/>
                </a:lnTo>
                <a:lnTo>
                  <a:pt x="1104" y="616"/>
                </a:lnTo>
                <a:lnTo>
                  <a:pt x="1096" y="580"/>
                </a:lnTo>
                <a:lnTo>
                  <a:pt x="1084" y="542"/>
                </a:lnTo>
                <a:lnTo>
                  <a:pt x="1072" y="500"/>
                </a:lnTo>
                <a:lnTo>
                  <a:pt x="1056" y="458"/>
                </a:lnTo>
                <a:lnTo>
                  <a:pt x="1040" y="416"/>
                </a:lnTo>
                <a:lnTo>
                  <a:pt x="1024" y="378"/>
                </a:lnTo>
                <a:lnTo>
                  <a:pt x="1008" y="344"/>
                </a:lnTo>
                <a:lnTo>
                  <a:pt x="992" y="314"/>
                </a:lnTo>
                <a:lnTo>
                  <a:pt x="992" y="314"/>
                </a:lnTo>
                <a:lnTo>
                  <a:pt x="978" y="342"/>
                </a:lnTo>
                <a:lnTo>
                  <a:pt x="962" y="374"/>
                </a:lnTo>
                <a:lnTo>
                  <a:pt x="948" y="408"/>
                </a:lnTo>
                <a:lnTo>
                  <a:pt x="932" y="448"/>
                </a:lnTo>
                <a:lnTo>
                  <a:pt x="918" y="488"/>
                </a:lnTo>
                <a:lnTo>
                  <a:pt x="904" y="532"/>
                </a:lnTo>
                <a:lnTo>
                  <a:pt x="892" y="574"/>
                </a:lnTo>
                <a:lnTo>
                  <a:pt x="882" y="616"/>
                </a:lnTo>
                <a:lnTo>
                  <a:pt x="882" y="616"/>
                </a:lnTo>
                <a:lnTo>
                  <a:pt x="874" y="658"/>
                </a:lnTo>
                <a:lnTo>
                  <a:pt x="868" y="700"/>
                </a:lnTo>
                <a:lnTo>
                  <a:pt x="864" y="742"/>
                </a:lnTo>
                <a:lnTo>
                  <a:pt x="860" y="784"/>
                </a:lnTo>
                <a:lnTo>
                  <a:pt x="858" y="854"/>
                </a:lnTo>
                <a:lnTo>
                  <a:pt x="856" y="898"/>
                </a:lnTo>
                <a:lnTo>
                  <a:pt x="856" y="898"/>
                </a:lnTo>
                <a:lnTo>
                  <a:pt x="850" y="858"/>
                </a:lnTo>
                <a:lnTo>
                  <a:pt x="844" y="794"/>
                </a:lnTo>
                <a:lnTo>
                  <a:pt x="838" y="714"/>
                </a:lnTo>
                <a:lnTo>
                  <a:pt x="838" y="670"/>
                </a:lnTo>
                <a:lnTo>
                  <a:pt x="838" y="624"/>
                </a:lnTo>
                <a:lnTo>
                  <a:pt x="838" y="624"/>
                </a:lnTo>
                <a:close/>
                <a:moveTo>
                  <a:pt x="724" y="1576"/>
                </a:moveTo>
                <a:lnTo>
                  <a:pt x="724" y="1576"/>
                </a:lnTo>
                <a:lnTo>
                  <a:pt x="724" y="1574"/>
                </a:lnTo>
                <a:lnTo>
                  <a:pt x="724" y="1574"/>
                </a:lnTo>
                <a:lnTo>
                  <a:pt x="740" y="1560"/>
                </a:lnTo>
                <a:lnTo>
                  <a:pt x="756" y="1548"/>
                </a:lnTo>
                <a:lnTo>
                  <a:pt x="774" y="1538"/>
                </a:lnTo>
                <a:lnTo>
                  <a:pt x="792" y="1530"/>
                </a:lnTo>
                <a:lnTo>
                  <a:pt x="810" y="1524"/>
                </a:lnTo>
                <a:lnTo>
                  <a:pt x="830" y="1520"/>
                </a:lnTo>
                <a:lnTo>
                  <a:pt x="850" y="1516"/>
                </a:lnTo>
                <a:lnTo>
                  <a:pt x="868" y="1516"/>
                </a:lnTo>
                <a:lnTo>
                  <a:pt x="888" y="1516"/>
                </a:lnTo>
                <a:lnTo>
                  <a:pt x="908" y="1520"/>
                </a:lnTo>
                <a:lnTo>
                  <a:pt x="926" y="1524"/>
                </a:lnTo>
                <a:lnTo>
                  <a:pt x="946" y="1530"/>
                </a:lnTo>
                <a:lnTo>
                  <a:pt x="964" y="1538"/>
                </a:lnTo>
                <a:lnTo>
                  <a:pt x="980" y="1548"/>
                </a:lnTo>
                <a:lnTo>
                  <a:pt x="998" y="1560"/>
                </a:lnTo>
                <a:lnTo>
                  <a:pt x="1012" y="1574"/>
                </a:lnTo>
                <a:lnTo>
                  <a:pt x="1012" y="1574"/>
                </a:lnTo>
                <a:lnTo>
                  <a:pt x="1026" y="1590"/>
                </a:lnTo>
                <a:lnTo>
                  <a:pt x="1038" y="1606"/>
                </a:lnTo>
                <a:lnTo>
                  <a:pt x="1048" y="1624"/>
                </a:lnTo>
                <a:lnTo>
                  <a:pt x="1058" y="1642"/>
                </a:lnTo>
                <a:lnTo>
                  <a:pt x="1064" y="1660"/>
                </a:lnTo>
                <a:lnTo>
                  <a:pt x="1068" y="1680"/>
                </a:lnTo>
                <a:lnTo>
                  <a:pt x="1072" y="1698"/>
                </a:lnTo>
                <a:lnTo>
                  <a:pt x="1072" y="1718"/>
                </a:lnTo>
                <a:lnTo>
                  <a:pt x="1072" y="1738"/>
                </a:lnTo>
                <a:lnTo>
                  <a:pt x="1068" y="1756"/>
                </a:lnTo>
                <a:lnTo>
                  <a:pt x="1064" y="1776"/>
                </a:lnTo>
                <a:lnTo>
                  <a:pt x="1058" y="1794"/>
                </a:lnTo>
                <a:lnTo>
                  <a:pt x="1048" y="1812"/>
                </a:lnTo>
                <a:lnTo>
                  <a:pt x="1038" y="1830"/>
                </a:lnTo>
                <a:lnTo>
                  <a:pt x="1026" y="1846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0" y="1864"/>
                </a:lnTo>
                <a:lnTo>
                  <a:pt x="1010" y="1864"/>
                </a:lnTo>
                <a:lnTo>
                  <a:pt x="980" y="1892"/>
                </a:lnTo>
                <a:lnTo>
                  <a:pt x="946" y="1914"/>
                </a:lnTo>
                <a:lnTo>
                  <a:pt x="912" y="1936"/>
                </a:lnTo>
                <a:lnTo>
                  <a:pt x="876" y="1952"/>
                </a:lnTo>
                <a:lnTo>
                  <a:pt x="840" y="1964"/>
                </a:lnTo>
                <a:lnTo>
                  <a:pt x="802" y="1974"/>
                </a:lnTo>
                <a:lnTo>
                  <a:pt x="762" y="1980"/>
                </a:lnTo>
                <a:lnTo>
                  <a:pt x="724" y="1982"/>
                </a:lnTo>
                <a:lnTo>
                  <a:pt x="724" y="1982"/>
                </a:lnTo>
                <a:lnTo>
                  <a:pt x="684" y="1980"/>
                </a:lnTo>
                <a:lnTo>
                  <a:pt x="646" y="1974"/>
                </a:lnTo>
                <a:lnTo>
                  <a:pt x="608" y="1964"/>
                </a:lnTo>
                <a:lnTo>
                  <a:pt x="570" y="1952"/>
                </a:lnTo>
                <a:lnTo>
                  <a:pt x="534" y="1934"/>
                </a:lnTo>
                <a:lnTo>
                  <a:pt x="500" y="1914"/>
                </a:lnTo>
                <a:lnTo>
                  <a:pt x="468" y="1890"/>
                </a:lnTo>
                <a:lnTo>
                  <a:pt x="436" y="1862"/>
                </a:lnTo>
                <a:lnTo>
                  <a:pt x="436" y="1862"/>
                </a:lnTo>
                <a:lnTo>
                  <a:pt x="412" y="1836"/>
                </a:lnTo>
                <a:lnTo>
                  <a:pt x="390" y="1806"/>
                </a:lnTo>
                <a:lnTo>
                  <a:pt x="370" y="1776"/>
                </a:lnTo>
                <a:lnTo>
                  <a:pt x="354" y="1746"/>
                </a:lnTo>
                <a:lnTo>
                  <a:pt x="342" y="1714"/>
                </a:lnTo>
                <a:lnTo>
                  <a:pt x="332" y="1680"/>
                </a:lnTo>
                <a:lnTo>
                  <a:pt x="324" y="1648"/>
                </a:lnTo>
                <a:lnTo>
                  <a:pt x="320" y="1614"/>
                </a:lnTo>
                <a:lnTo>
                  <a:pt x="318" y="1578"/>
                </a:lnTo>
                <a:lnTo>
                  <a:pt x="318" y="1544"/>
                </a:lnTo>
                <a:lnTo>
                  <a:pt x="322" y="1510"/>
                </a:lnTo>
                <a:lnTo>
                  <a:pt x="330" y="1478"/>
                </a:lnTo>
                <a:lnTo>
                  <a:pt x="340" y="1444"/>
                </a:lnTo>
                <a:lnTo>
                  <a:pt x="352" y="1412"/>
                </a:lnTo>
                <a:lnTo>
                  <a:pt x="368" y="1380"/>
                </a:lnTo>
                <a:lnTo>
                  <a:pt x="386" y="1350"/>
                </a:lnTo>
                <a:lnTo>
                  <a:pt x="386" y="1350"/>
                </a:lnTo>
                <a:lnTo>
                  <a:pt x="410" y="1320"/>
                </a:lnTo>
                <a:lnTo>
                  <a:pt x="436" y="1290"/>
                </a:lnTo>
                <a:lnTo>
                  <a:pt x="436" y="1290"/>
                </a:lnTo>
                <a:lnTo>
                  <a:pt x="468" y="1262"/>
                </a:lnTo>
                <a:lnTo>
                  <a:pt x="500" y="1238"/>
                </a:lnTo>
                <a:lnTo>
                  <a:pt x="534" y="1218"/>
                </a:lnTo>
                <a:lnTo>
                  <a:pt x="570" y="1202"/>
                </a:lnTo>
                <a:lnTo>
                  <a:pt x="608" y="1188"/>
                </a:lnTo>
                <a:lnTo>
                  <a:pt x="646" y="1178"/>
                </a:lnTo>
                <a:lnTo>
                  <a:pt x="684" y="1174"/>
                </a:lnTo>
                <a:lnTo>
                  <a:pt x="724" y="1172"/>
                </a:lnTo>
                <a:lnTo>
                  <a:pt x="724" y="630"/>
                </a:lnTo>
                <a:lnTo>
                  <a:pt x="724" y="630"/>
                </a:lnTo>
                <a:lnTo>
                  <a:pt x="686" y="630"/>
                </a:lnTo>
                <a:lnTo>
                  <a:pt x="650" y="634"/>
                </a:lnTo>
                <a:lnTo>
                  <a:pt x="614" y="638"/>
                </a:lnTo>
                <a:lnTo>
                  <a:pt x="578" y="644"/>
                </a:lnTo>
                <a:lnTo>
                  <a:pt x="542" y="652"/>
                </a:lnTo>
                <a:lnTo>
                  <a:pt x="508" y="662"/>
                </a:lnTo>
                <a:lnTo>
                  <a:pt x="474" y="674"/>
                </a:lnTo>
                <a:lnTo>
                  <a:pt x="442" y="686"/>
                </a:lnTo>
                <a:lnTo>
                  <a:pt x="410" y="700"/>
                </a:lnTo>
                <a:lnTo>
                  <a:pt x="378" y="716"/>
                </a:lnTo>
                <a:lnTo>
                  <a:pt x="348" y="734"/>
                </a:lnTo>
                <a:lnTo>
                  <a:pt x="320" y="752"/>
                </a:lnTo>
                <a:lnTo>
                  <a:pt x="290" y="772"/>
                </a:lnTo>
                <a:lnTo>
                  <a:pt x="264" y="794"/>
                </a:lnTo>
                <a:lnTo>
                  <a:pt x="238" y="816"/>
                </a:lnTo>
                <a:lnTo>
                  <a:pt x="212" y="840"/>
                </a:lnTo>
                <a:lnTo>
                  <a:pt x="188" y="866"/>
                </a:lnTo>
                <a:lnTo>
                  <a:pt x="166" y="892"/>
                </a:lnTo>
                <a:lnTo>
                  <a:pt x="144" y="920"/>
                </a:lnTo>
                <a:lnTo>
                  <a:pt x="124" y="948"/>
                </a:lnTo>
                <a:lnTo>
                  <a:pt x="104" y="976"/>
                </a:lnTo>
                <a:lnTo>
                  <a:pt x="88" y="1006"/>
                </a:lnTo>
                <a:lnTo>
                  <a:pt x="72" y="1038"/>
                </a:lnTo>
                <a:lnTo>
                  <a:pt x="56" y="1070"/>
                </a:lnTo>
                <a:lnTo>
                  <a:pt x="44" y="1102"/>
                </a:lnTo>
                <a:lnTo>
                  <a:pt x="32" y="1136"/>
                </a:lnTo>
                <a:lnTo>
                  <a:pt x="22" y="1170"/>
                </a:lnTo>
                <a:lnTo>
                  <a:pt x="14" y="1206"/>
                </a:lnTo>
                <a:lnTo>
                  <a:pt x="8" y="1240"/>
                </a:lnTo>
                <a:lnTo>
                  <a:pt x="4" y="1276"/>
                </a:lnTo>
                <a:lnTo>
                  <a:pt x="0" y="1314"/>
                </a:lnTo>
                <a:lnTo>
                  <a:pt x="0" y="1350"/>
                </a:lnTo>
                <a:lnTo>
                  <a:pt x="0" y="1350"/>
                </a:lnTo>
                <a:lnTo>
                  <a:pt x="0" y="1388"/>
                </a:lnTo>
                <a:lnTo>
                  <a:pt x="4" y="1424"/>
                </a:lnTo>
                <a:lnTo>
                  <a:pt x="8" y="1460"/>
                </a:lnTo>
                <a:lnTo>
                  <a:pt x="14" y="1496"/>
                </a:lnTo>
                <a:lnTo>
                  <a:pt x="22" y="1530"/>
                </a:lnTo>
                <a:lnTo>
                  <a:pt x="32" y="1564"/>
                </a:lnTo>
                <a:lnTo>
                  <a:pt x="44" y="1598"/>
                </a:lnTo>
                <a:lnTo>
                  <a:pt x="56" y="1630"/>
                </a:lnTo>
                <a:lnTo>
                  <a:pt x="72" y="1662"/>
                </a:lnTo>
                <a:lnTo>
                  <a:pt x="88" y="1694"/>
                </a:lnTo>
                <a:lnTo>
                  <a:pt x="104" y="1724"/>
                </a:lnTo>
                <a:lnTo>
                  <a:pt x="124" y="1754"/>
                </a:lnTo>
                <a:lnTo>
                  <a:pt x="144" y="1782"/>
                </a:lnTo>
                <a:lnTo>
                  <a:pt x="166" y="1808"/>
                </a:lnTo>
                <a:lnTo>
                  <a:pt x="188" y="1836"/>
                </a:lnTo>
                <a:lnTo>
                  <a:pt x="212" y="1860"/>
                </a:lnTo>
                <a:lnTo>
                  <a:pt x="238" y="1884"/>
                </a:lnTo>
                <a:lnTo>
                  <a:pt x="264" y="1906"/>
                </a:lnTo>
                <a:lnTo>
                  <a:pt x="290" y="1928"/>
                </a:lnTo>
                <a:lnTo>
                  <a:pt x="320" y="1948"/>
                </a:lnTo>
                <a:lnTo>
                  <a:pt x="348" y="1966"/>
                </a:lnTo>
                <a:lnTo>
                  <a:pt x="378" y="1984"/>
                </a:lnTo>
                <a:lnTo>
                  <a:pt x="410" y="2000"/>
                </a:lnTo>
                <a:lnTo>
                  <a:pt x="442" y="2014"/>
                </a:lnTo>
                <a:lnTo>
                  <a:pt x="474" y="2028"/>
                </a:lnTo>
                <a:lnTo>
                  <a:pt x="508" y="2038"/>
                </a:lnTo>
                <a:lnTo>
                  <a:pt x="542" y="2048"/>
                </a:lnTo>
                <a:lnTo>
                  <a:pt x="578" y="2056"/>
                </a:lnTo>
                <a:lnTo>
                  <a:pt x="614" y="2062"/>
                </a:lnTo>
                <a:lnTo>
                  <a:pt x="650" y="2068"/>
                </a:lnTo>
                <a:lnTo>
                  <a:pt x="686" y="2070"/>
                </a:lnTo>
                <a:lnTo>
                  <a:pt x="724" y="2072"/>
                </a:lnTo>
                <a:lnTo>
                  <a:pt x="724" y="2072"/>
                </a:lnTo>
                <a:lnTo>
                  <a:pt x="762" y="2070"/>
                </a:lnTo>
                <a:lnTo>
                  <a:pt x="800" y="2068"/>
                </a:lnTo>
                <a:lnTo>
                  <a:pt x="838" y="2062"/>
                </a:lnTo>
                <a:lnTo>
                  <a:pt x="876" y="2056"/>
                </a:lnTo>
                <a:lnTo>
                  <a:pt x="912" y="2046"/>
                </a:lnTo>
                <a:lnTo>
                  <a:pt x="948" y="2036"/>
                </a:lnTo>
                <a:lnTo>
                  <a:pt x="982" y="2024"/>
                </a:lnTo>
                <a:lnTo>
                  <a:pt x="1016" y="2010"/>
                </a:lnTo>
                <a:lnTo>
                  <a:pt x="1050" y="1994"/>
                </a:lnTo>
                <a:lnTo>
                  <a:pt x="1082" y="1976"/>
                </a:lnTo>
                <a:lnTo>
                  <a:pt x="1114" y="1958"/>
                </a:lnTo>
                <a:lnTo>
                  <a:pt x="1144" y="1938"/>
                </a:lnTo>
                <a:lnTo>
                  <a:pt x="1172" y="1916"/>
                </a:lnTo>
                <a:lnTo>
                  <a:pt x="1200" y="1894"/>
                </a:lnTo>
                <a:lnTo>
                  <a:pt x="1226" y="1868"/>
                </a:lnTo>
                <a:lnTo>
                  <a:pt x="1252" y="1844"/>
                </a:lnTo>
                <a:lnTo>
                  <a:pt x="1252" y="1348"/>
                </a:lnTo>
                <a:lnTo>
                  <a:pt x="724" y="1348"/>
                </a:lnTo>
                <a:lnTo>
                  <a:pt x="724" y="15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sz="1350"/>
          </a:p>
        </p:txBody>
      </p:sp>
      <p:sp>
        <p:nvSpPr>
          <p:cNvPr id="2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3814921" y="2601766"/>
            <a:ext cx="4751785" cy="654941"/>
          </a:xfrm>
        </p:spPr>
        <p:txBody>
          <a:bodyPr tIns="0" anchor="t">
            <a:noAutofit/>
          </a:bodyPr>
          <a:lstStyle>
            <a:lvl1pPr>
              <a:lnSpc>
                <a:spcPct val="80000"/>
              </a:lnSpc>
              <a:defRPr kumimoji="0" lang="ru-RU" sz="2400" b="0" i="0" u="none" strike="noStrike" kern="1200" cap="all" spc="0" normalizeH="0" baseline="0" dirty="0">
                <a:ln>
                  <a:noFill/>
                </a:ln>
                <a:solidFill>
                  <a:srgbClr val="706F6F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j-cs"/>
              </a:defRPr>
            </a:lvl1pPr>
          </a:lstStyle>
          <a:p>
            <a:r>
              <a:rPr lang="ru-RU" dirty="0"/>
              <a:t>ШАБЛОН</a:t>
            </a:r>
            <a:br>
              <a:rPr lang="ru-RU" dirty="0"/>
            </a:br>
            <a:r>
              <a:rPr lang="ru-RU" dirty="0"/>
              <a:t>ПРЕЗЕНТАЦИИ</a:t>
            </a:r>
          </a:p>
        </p:txBody>
      </p:sp>
      <p:sp>
        <p:nvSpPr>
          <p:cNvPr id="45" name="Подзаголовок 2">
            <a:extLst>
              <a:ext uri="{FF2B5EF4-FFF2-40B4-BE49-F238E27FC236}">
                <a16:creationId xmlns:a16="http://schemas.microsoft.com/office/drawing/2014/main" id="{7E0A3357-E9E1-C84A-A7A8-1F407D8B72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92383" y="4660387"/>
            <a:ext cx="2594670" cy="81000"/>
          </a:xfrm>
        </p:spPr>
        <p:txBody>
          <a:bodyPr anchor="t" anchorCtr="0">
            <a:noAutofit/>
          </a:bodyPr>
          <a:lstStyle>
            <a:lvl1pPr marL="0" indent="0" algn="l">
              <a:spcBef>
                <a:spcPts val="338"/>
              </a:spcBef>
              <a:spcAft>
                <a:spcPts val="0"/>
              </a:spcAft>
              <a:buNone/>
              <a:defRPr sz="675" b="0" i="0" cap="none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 marL="2571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dirty="0"/>
              <a:t>ДАТА</a:t>
            </a:r>
          </a:p>
        </p:txBody>
      </p:sp>
      <p:sp>
        <p:nvSpPr>
          <p:cNvPr id="46" name="Text Placeholder 5">
            <a:extLst>
              <a:ext uri="{FF2B5EF4-FFF2-40B4-BE49-F238E27FC236}">
                <a16:creationId xmlns:a16="http://schemas.microsoft.com/office/drawing/2014/main" id="{210F8070-3D82-4F4A-8CBE-3FA34598E8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4992" y="4320466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en-US" dirty="0"/>
              <a:t>PETROV.PP@GAZPROM-NEFT.RU</a:t>
            </a:r>
            <a:endParaRPr lang="ru-RU" dirty="0"/>
          </a:p>
        </p:txBody>
      </p:sp>
      <p:sp>
        <p:nvSpPr>
          <p:cNvPr id="47" name="Text Placeholder 5">
            <a:extLst>
              <a:ext uri="{FF2B5EF4-FFF2-40B4-BE49-F238E27FC236}">
                <a16:creationId xmlns:a16="http://schemas.microsoft.com/office/drawing/2014/main" id="{F89376FD-B120-FB4E-96F4-AD3132FE078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4992" y="4192904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baseline="0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ru-RU" dirty="0"/>
              <a:t>П.П. ПЕТРОВ</a:t>
            </a:r>
          </a:p>
        </p:txBody>
      </p:sp>
      <p:sp>
        <p:nvSpPr>
          <p:cNvPr id="48" name="Text Placeholder 5">
            <a:extLst>
              <a:ext uri="{FF2B5EF4-FFF2-40B4-BE49-F238E27FC236}">
                <a16:creationId xmlns:a16="http://schemas.microsoft.com/office/drawing/2014/main" id="{475E2650-382E-5F4B-8395-A2740C2D0E62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4992" y="3900752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baseline="0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ru-RU" dirty="0"/>
              <a:t>НАЗВАНИЕ СТРУКТУРНОГО ПОДРАЗДЕЛЕНИЯ</a:t>
            </a:r>
          </a:p>
        </p:txBody>
      </p:sp>
      <p:sp>
        <p:nvSpPr>
          <p:cNvPr id="49" name="Text Placeholder 36">
            <a:extLst>
              <a:ext uri="{FF2B5EF4-FFF2-40B4-BE49-F238E27FC236}">
                <a16:creationId xmlns:a16="http://schemas.microsoft.com/office/drawing/2014/main" id="{975604B8-2161-EF4C-B8E3-9724CBADF45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2085" y="4785405"/>
            <a:ext cx="2594967" cy="81001"/>
          </a:xfrm>
        </p:spPr>
        <p:txBody>
          <a:bodyPr/>
          <a:lstStyle>
            <a:lvl1pPr marL="0" indent="0">
              <a:buNone/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ВЕРСИЯ</a:t>
            </a:r>
          </a:p>
        </p:txBody>
      </p:sp>
      <p:cxnSp>
        <p:nvCxnSpPr>
          <p:cNvPr id="50" name="Straight Connector 8">
            <a:extLst>
              <a:ext uri="{FF2B5EF4-FFF2-40B4-BE49-F238E27FC236}">
                <a16:creationId xmlns:a16="http://schemas.microsoft.com/office/drawing/2014/main" id="{B5EE06EA-7BE4-6549-9492-5F13D7BA1707}"/>
              </a:ext>
            </a:extLst>
          </p:cNvPr>
          <p:cNvCxnSpPr>
            <a:cxnSpLocks/>
          </p:cNvCxnSpPr>
          <p:nvPr userDrawn="1"/>
        </p:nvCxnSpPr>
        <p:spPr>
          <a:xfrm>
            <a:off x="3826354" y="4743478"/>
            <a:ext cx="1339454" cy="0"/>
          </a:xfrm>
          <a:prstGeom prst="line">
            <a:avLst/>
          </a:prstGeom>
          <a:ln w="12700">
            <a:solidFill>
              <a:srgbClr val="7E7E7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 Placeholder 36">
            <a:extLst>
              <a:ext uri="{FF2B5EF4-FFF2-40B4-BE49-F238E27FC236}">
                <a16:creationId xmlns:a16="http://schemas.microsoft.com/office/drawing/2014/main" id="{F9E6AC4B-EADA-B44E-8DFA-9750E80B7C8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26354" y="3881224"/>
            <a:ext cx="2038648" cy="85457"/>
          </a:xfrm>
        </p:spPr>
        <p:txBody>
          <a:bodyPr/>
          <a:lstStyle>
            <a:lvl1pPr>
              <a:lnSpc>
                <a:spcPct val="100000"/>
              </a:lnSpc>
              <a:spcBef>
                <a:spcPts val="169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УТВЕРЖДАЮ:</a:t>
            </a:r>
          </a:p>
        </p:txBody>
      </p:sp>
      <p:sp>
        <p:nvSpPr>
          <p:cNvPr id="52" name="Text Placeholder 36">
            <a:extLst>
              <a:ext uri="{FF2B5EF4-FFF2-40B4-BE49-F238E27FC236}">
                <a16:creationId xmlns:a16="http://schemas.microsoft.com/office/drawing/2014/main" id="{78E195AB-EC96-9042-8988-7774718C54C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826354" y="4770331"/>
            <a:ext cx="2038648" cy="80999"/>
          </a:xfrm>
        </p:spPr>
        <p:txBody>
          <a:bodyPr/>
          <a:lstStyle>
            <a:lvl1pPr>
              <a:lnSpc>
                <a:spcPct val="100000"/>
              </a:lnSpc>
              <a:spcBef>
                <a:spcPts val="169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И.И. ИВАНОВ</a:t>
            </a:r>
          </a:p>
        </p:txBody>
      </p:sp>
      <p:sp>
        <p:nvSpPr>
          <p:cNvPr id="53" name="Text Placeholder 36">
            <a:extLst>
              <a:ext uri="{FF2B5EF4-FFF2-40B4-BE49-F238E27FC236}">
                <a16:creationId xmlns:a16="http://schemas.microsoft.com/office/drawing/2014/main" id="{E1A917A4-F1EE-734D-9898-93A1D1B0A3E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826354" y="3997089"/>
            <a:ext cx="2038648" cy="85457"/>
          </a:xfr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ДОЛЖНОСТЬ</a:t>
            </a:r>
          </a:p>
        </p:txBody>
      </p:sp>
      <p:sp>
        <p:nvSpPr>
          <p:cNvPr id="54" name="Text Placeholder 36">
            <a:extLst>
              <a:ext uri="{FF2B5EF4-FFF2-40B4-BE49-F238E27FC236}">
                <a16:creationId xmlns:a16="http://schemas.microsoft.com/office/drawing/2014/main" id="{54B1AB96-3B05-B543-8CF0-124A254C406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26354" y="4115992"/>
            <a:ext cx="2038648" cy="85457"/>
          </a:xfr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В ДВЕ СТРОКИ</a:t>
            </a:r>
          </a:p>
        </p:txBody>
      </p:sp>
      <p:pic>
        <p:nvPicPr>
          <p:cNvPr id="59" name="Рисунок 50">
            <a:extLst>
              <a:ext uri="{FF2B5EF4-FFF2-40B4-BE49-F238E27FC236}">
                <a16:creationId xmlns:a16="http://schemas.microsoft.com/office/drawing/2014/main" id="{1C4B524E-B400-E3E6-C246-62468A03C0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649865" y="4291951"/>
            <a:ext cx="1420493" cy="7789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357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Титульный с кластерам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22">
            <a:extLst>
              <a:ext uri="{FF2B5EF4-FFF2-40B4-BE49-F238E27FC236}">
                <a16:creationId xmlns:a16="http://schemas.microsoft.com/office/drawing/2014/main" id="{B9DFCC4C-131D-4AD9-BA2D-0E2402B8A81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1"/>
          <a:stretch/>
        </p:blipFill>
        <p:spPr>
          <a:xfrm>
            <a:off x="2401" y="572"/>
            <a:ext cx="7448531" cy="3639937"/>
          </a:xfrm>
          <a:prstGeom prst="rect">
            <a:avLst/>
          </a:prstGeom>
        </p:spPr>
      </p:pic>
      <p:sp>
        <p:nvSpPr>
          <p:cNvPr id="19" name="TitleLogoEng" hidden="1"/>
          <p:cNvSpPr>
            <a:spLocks noEditPoints="1"/>
          </p:cNvSpPr>
          <p:nvPr/>
        </p:nvSpPr>
        <p:spPr bwMode="auto">
          <a:xfrm>
            <a:off x="7879607" y="4405442"/>
            <a:ext cx="974189" cy="340200"/>
          </a:xfrm>
          <a:custGeom>
            <a:avLst/>
            <a:gdLst>
              <a:gd name="T0" fmla="*/ 1992 w 4450"/>
              <a:gd name="T1" fmla="*/ 1156 h 2072"/>
              <a:gd name="T2" fmla="*/ 1998 w 4450"/>
              <a:gd name="T3" fmla="*/ 1076 h 2072"/>
              <a:gd name="T4" fmla="*/ 2976 w 4450"/>
              <a:gd name="T5" fmla="*/ 1058 h 2072"/>
              <a:gd name="T6" fmla="*/ 2962 w 4450"/>
              <a:gd name="T7" fmla="*/ 654 h 2072"/>
              <a:gd name="T8" fmla="*/ 2840 w 4450"/>
              <a:gd name="T9" fmla="*/ 716 h 2072"/>
              <a:gd name="T10" fmla="*/ 2854 w 4450"/>
              <a:gd name="T11" fmla="*/ 1018 h 2072"/>
              <a:gd name="T12" fmla="*/ 3376 w 4450"/>
              <a:gd name="T13" fmla="*/ 1072 h 2072"/>
              <a:gd name="T14" fmla="*/ 3386 w 4450"/>
              <a:gd name="T15" fmla="*/ 672 h 2072"/>
              <a:gd name="T16" fmla="*/ 3214 w 4450"/>
              <a:gd name="T17" fmla="*/ 1102 h 2072"/>
              <a:gd name="T18" fmla="*/ 3274 w 4450"/>
              <a:gd name="T19" fmla="*/ 1002 h 2072"/>
              <a:gd name="T20" fmla="*/ 4306 w 4450"/>
              <a:gd name="T21" fmla="*/ 896 h 2072"/>
              <a:gd name="T22" fmla="*/ 3600 w 4450"/>
              <a:gd name="T23" fmla="*/ 1348 h 2072"/>
              <a:gd name="T24" fmla="*/ 3816 w 4450"/>
              <a:gd name="T25" fmla="*/ 1260 h 2072"/>
              <a:gd name="T26" fmla="*/ 3772 w 4450"/>
              <a:gd name="T27" fmla="*/ 638 h 2072"/>
              <a:gd name="T28" fmla="*/ 3524 w 4450"/>
              <a:gd name="T29" fmla="*/ 654 h 2072"/>
              <a:gd name="T30" fmla="*/ 3512 w 4450"/>
              <a:gd name="T31" fmla="*/ 1302 h 2072"/>
              <a:gd name="T32" fmla="*/ 3628 w 4450"/>
              <a:gd name="T33" fmla="*/ 742 h 2072"/>
              <a:gd name="T34" fmla="*/ 3688 w 4450"/>
              <a:gd name="T35" fmla="*/ 742 h 2072"/>
              <a:gd name="T36" fmla="*/ 3646 w 4450"/>
              <a:gd name="T37" fmla="*/ 1256 h 2072"/>
              <a:gd name="T38" fmla="*/ 1696 w 4450"/>
              <a:gd name="T39" fmla="*/ 1344 h 2072"/>
              <a:gd name="T40" fmla="*/ 1600 w 4450"/>
              <a:gd name="T41" fmla="*/ 992 h 2072"/>
              <a:gd name="T42" fmla="*/ 1606 w 4450"/>
              <a:gd name="T43" fmla="*/ 1260 h 2072"/>
              <a:gd name="T44" fmla="*/ 1576 w 4450"/>
              <a:gd name="T45" fmla="*/ 740 h 2072"/>
              <a:gd name="T46" fmla="*/ 1638 w 4450"/>
              <a:gd name="T47" fmla="*/ 856 h 2072"/>
              <a:gd name="T48" fmla="*/ 1710 w 4450"/>
              <a:gd name="T49" fmla="*/ 634 h 2072"/>
              <a:gd name="T50" fmla="*/ 1466 w 4450"/>
              <a:gd name="T51" fmla="*/ 662 h 2072"/>
              <a:gd name="T52" fmla="*/ 1466 w 4450"/>
              <a:gd name="T53" fmla="*/ 1312 h 2072"/>
              <a:gd name="T54" fmla="*/ 4450 w 4450"/>
              <a:gd name="T55" fmla="*/ 1590 h 2072"/>
              <a:gd name="T56" fmla="*/ 1572 w 4450"/>
              <a:gd name="T57" fmla="*/ 1668 h 2072"/>
              <a:gd name="T58" fmla="*/ 2628 w 4450"/>
              <a:gd name="T59" fmla="*/ 1726 h 2072"/>
              <a:gd name="T60" fmla="*/ 2628 w 4450"/>
              <a:gd name="T61" fmla="*/ 1726 h 2072"/>
              <a:gd name="T62" fmla="*/ 4324 w 4450"/>
              <a:gd name="T63" fmla="*/ 1726 h 2072"/>
              <a:gd name="T64" fmla="*/ 936 w 4450"/>
              <a:gd name="T65" fmla="*/ 1218 h 2072"/>
              <a:gd name="T66" fmla="*/ 1170 w 4450"/>
              <a:gd name="T67" fmla="*/ 906 h 2072"/>
              <a:gd name="T68" fmla="*/ 1162 w 4450"/>
              <a:gd name="T69" fmla="*/ 374 h 2072"/>
              <a:gd name="T70" fmla="*/ 944 w 4450"/>
              <a:gd name="T71" fmla="*/ 78 h 2072"/>
              <a:gd name="T72" fmla="*/ 790 w 4450"/>
              <a:gd name="T73" fmla="*/ 684 h 2072"/>
              <a:gd name="T74" fmla="*/ 992 w 4450"/>
              <a:gd name="T75" fmla="*/ 1260 h 2072"/>
              <a:gd name="T76" fmla="*/ 958 w 4450"/>
              <a:gd name="T77" fmla="*/ 870 h 2072"/>
              <a:gd name="T78" fmla="*/ 1050 w 4450"/>
              <a:gd name="T79" fmla="*/ 1012 h 2072"/>
              <a:gd name="T80" fmla="*/ 838 w 4450"/>
              <a:gd name="T81" fmla="*/ 624 h 2072"/>
              <a:gd name="T82" fmla="*/ 992 w 4450"/>
              <a:gd name="T83" fmla="*/ 102 h 2072"/>
              <a:gd name="T84" fmla="*/ 1142 w 4450"/>
              <a:gd name="T85" fmla="*/ 556 h 2072"/>
              <a:gd name="T86" fmla="*/ 1124 w 4450"/>
              <a:gd name="T87" fmla="*/ 760 h 2072"/>
              <a:gd name="T88" fmla="*/ 992 w 4450"/>
              <a:gd name="T89" fmla="*/ 314 h 2072"/>
              <a:gd name="T90" fmla="*/ 864 w 4450"/>
              <a:gd name="T91" fmla="*/ 742 h 2072"/>
              <a:gd name="T92" fmla="*/ 724 w 4450"/>
              <a:gd name="T93" fmla="*/ 1576 h 2072"/>
              <a:gd name="T94" fmla="*/ 908 w 4450"/>
              <a:gd name="T95" fmla="*/ 1520 h 2072"/>
              <a:gd name="T96" fmla="*/ 1064 w 4450"/>
              <a:gd name="T97" fmla="*/ 1660 h 2072"/>
              <a:gd name="T98" fmla="*/ 1012 w 4450"/>
              <a:gd name="T99" fmla="*/ 1862 h 2072"/>
              <a:gd name="T100" fmla="*/ 802 w 4450"/>
              <a:gd name="T101" fmla="*/ 1974 h 2072"/>
              <a:gd name="T102" fmla="*/ 436 w 4450"/>
              <a:gd name="T103" fmla="*/ 1862 h 2072"/>
              <a:gd name="T104" fmla="*/ 330 w 4450"/>
              <a:gd name="T105" fmla="*/ 1478 h 2072"/>
              <a:gd name="T106" fmla="*/ 570 w 4450"/>
              <a:gd name="T107" fmla="*/ 1202 h 2072"/>
              <a:gd name="T108" fmla="*/ 508 w 4450"/>
              <a:gd name="T109" fmla="*/ 662 h 2072"/>
              <a:gd name="T110" fmla="*/ 166 w 4450"/>
              <a:gd name="T111" fmla="*/ 892 h 2072"/>
              <a:gd name="T112" fmla="*/ 4 w 4450"/>
              <a:gd name="T113" fmla="*/ 1276 h 2072"/>
              <a:gd name="T114" fmla="*/ 72 w 4450"/>
              <a:gd name="T115" fmla="*/ 1662 h 2072"/>
              <a:gd name="T116" fmla="*/ 348 w 4450"/>
              <a:gd name="T117" fmla="*/ 1966 h 2072"/>
              <a:gd name="T118" fmla="*/ 724 w 4450"/>
              <a:gd name="T119" fmla="*/ 2072 h 2072"/>
              <a:gd name="T120" fmla="*/ 1144 w 4450"/>
              <a:gd name="T121" fmla="*/ 1938 h 2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450" h="2072">
                <a:moveTo>
                  <a:pt x="2586" y="1256"/>
                </a:moveTo>
                <a:lnTo>
                  <a:pt x="2416" y="1256"/>
                </a:lnTo>
                <a:lnTo>
                  <a:pt x="2578" y="716"/>
                </a:lnTo>
                <a:lnTo>
                  <a:pt x="2578" y="626"/>
                </a:lnTo>
                <a:lnTo>
                  <a:pt x="2268" y="626"/>
                </a:lnTo>
                <a:lnTo>
                  <a:pt x="2268" y="716"/>
                </a:lnTo>
                <a:lnTo>
                  <a:pt x="2428" y="716"/>
                </a:lnTo>
                <a:lnTo>
                  <a:pt x="2266" y="1258"/>
                </a:lnTo>
                <a:lnTo>
                  <a:pt x="2266" y="1348"/>
                </a:lnTo>
                <a:lnTo>
                  <a:pt x="2586" y="1348"/>
                </a:lnTo>
                <a:lnTo>
                  <a:pt x="2586" y="1256"/>
                </a:lnTo>
                <a:close/>
                <a:moveTo>
                  <a:pt x="1992" y="1156"/>
                </a:moveTo>
                <a:lnTo>
                  <a:pt x="2058" y="1156"/>
                </a:lnTo>
                <a:lnTo>
                  <a:pt x="2072" y="1348"/>
                </a:lnTo>
                <a:lnTo>
                  <a:pt x="2208" y="1348"/>
                </a:lnTo>
                <a:lnTo>
                  <a:pt x="2134" y="626"/>
                </a:lnTo>
                <a:lnTo>
                  <a:pt x="1916" y="626"/>
                </a:lnTo>
                <a:lnTo>
                  <a:pt x="1844" y="1348"/>
                </a:lnTo>
                <a:lnTo>
                  <a:pt x="1980" y="1348"/>
                </a:lnTo>
                <a:lnTo>
                  <a:pt x="1992" y="1156"/>
                </a:lnTo>
                <a:close/>
                <a:moveTo>
                  <a:pt x="2022" y="716"/>
                </a:moveTo>
                <a:lnTo>
                  <a:pt x="2030" y="716"/>
                </a:lnTo>
                <a:lnTo>
                  <a:pt x="2054" y="1076"/>
                </a:lnTo>
                <a:lnTo>
                  <a:pt x="1998" y="1076"/>
                </a:lnTo>
                <a:lnTo>
                  <a:pt x="2022" y="716"/>
                </a:lnTo>
                <a:close/>
                <a:moveTo>
                  <a:pt x="2804" y="1102"/>
                </a:moveTo>
                <a:lnTo>
                  <a:pt x="2882" y="1102"/>
                </a:lnTo>
                <a:lnTo>
                  <a:pt x="2882" y="1102"/>
                </a:lnTo>
                <a:lnTo>
                  <a:pt x="2900" y="1102"/>
                </a:lnTo>
                <a:lnTo>
                  <a:pt x="2916" y="1100"/>
                </a:lnTo>
                <a:lnTo>
                  <a:pt x="2930" y="1096"/>
                </a:lnTo>
                <a:lnTo>
                  <a:pt x="2942" y="1090"/>
                </a:lnTo>
                <a:lnTo>
                  <a:pt x="2952" y="1084"/>
                </a:lnTo>
                <a:lnTo>
                  <a:pt x="2962" y="1076"/>
                </a:lnTo>
                <a:lnTo>
                  <a:pt x="2970" y="1066"/>
                </a:lnTo>
                <a:lnTo>
                  <a:pt x="2976" y="1058"/>
                </a:lnTo>
                <a:lnTo>
                  <a:pt x="2986" y="1036"/>
                </a:lnTo>
                <a:lnTo>
                  <a:pt x="2992" y="1016"/>
                </a:lnTo>
                <a:lnTo>
                  <a:pt x="2994" y="994"/>
                </a:lnTo>
                <a:lnTo>
                  <a:pt x="2996" y="974"/>
                </a:lnTo>
                <a:lnTo>
                  <a:pt x="2996" y="756"/>
                </a:lnTo>
                <a:lnTo>
                  <a:pt x="2996" y="756"/>
                </a:lnTo>
                <a:lnTo>
                  <a:pt x="2994" y="734"/>
                </a:lnTo>
                <a:lnTo>
                  <a:pt x="2992" y="714"/>
                </a:lnTo>
                <a:lnTo>
                  <a:pt x="2986" y="692"/>
                </a:lnTo>
                <a:lnTo>
                  <a:pt x="2976" y="672"/>
                </a:lnTo>
                <a:lnTo>
                  <a:pt x="2970" y="662"/>
                </a:lnTo>
                <a:lnTo>
                  <a:pt x="2962" y="654"/>
                </a:lnTo>
                <a:lnTo>
                  <a:pt x="2952" y="646"/>
                </a:lnTo>
                <a:lnTo>
                  <a:pt x="2942" y="638"/>
                </a:lnTo>
                <a:lnTo>
                  <a:pt x="2930" y="634"/>
                </a:lnTo>
                <a:lnTo>
                  <a:pt x="2916" y="630"/>
                </a:lnTo>
                <a:lnTo>
                  <a:pt x="2900" y="626"/>
                </a:lnTo>
                <a:lnTo>
                  <a:pt x="2882" y="626"/>
                </a:lnTo>
                <a:lnTo>
                  <a:pt x="2664" y="626"/>
                </a:lnTo>
                <a:lnTo>
                  <a:pt x="2664" y="1348"/>
                </a:lnTo>
                <a:lnTo>
                  <a:pt x="2804" y="1348"/>
                </a:lnTo>
                <a:lnTo>
                  <a:pt x="2804" y="1102"/>
                </a:lnTo>
                <a:close/>
                <a:moveTo>
                  <a:pt x="2804" y="716"/>
                </a:moveTo>
                <a:lnTo>
                  <a:pt x="2840" y="716"/>
                </a:lnTo>
                <a:lnTo>
                  <a:pt x="2840" y="716"/>
                </a:lnTo>
                <a:lnTo>
                  <a:pt x="2846" y="716"/>
                </a:lnTo>
                <a:lnTo>
                  <a:pt x="2850" y="718"/>
                </a:lnTo>
                <a:lnTo>
                  <a:pt x="2854" y="722"/>
                </a:lnTo>
                <a:lnTo>
                  <a:pt x="2858" y="726"/>
                </a:lnTo>
                <a:lnTo>
                  <a:pt x="2864" y="736"/>
                </a:lnTo>
                <a:lnTo>
                  <a:pt x="2866" y="752"/>
                </a:lnTo>
                <a:lnTo>
                  <a:pt x="2866" y="988"/>
                </a:lnTo>
                <a:lnTo>
                  <a:pt x="2866" y="988"/>
                </a:lnTo>
                <a:lnTo>
                  <a:pt x="2864" y="1002"/>
                </a:lnTo>
                <a:lnTo>
                  <a:pt x="2858" y="1014"/>
                </a:lnTo>
                <a:lnTo>
                  <a:pt x="2854" y="1018"/>
                </a:lnTo>
                <a:lnTo>
                  <a:pt x="2850" y="1020"/>
                </a:lnTo>
                <a:lnTo>
                  <a:pt x="2846" y="1022"/>
                </a:lnTo>
                <a:lnTo>
                  <a:pt x="2840" y="1024"/>
                </a:lnTo>
                <a:lnTo>
                  <a:pt x="2804" y="1024"/>
                </a:lnTo>
                <a:lnTo>
                  <a:pt x="2804" y="716"/>
                </a:lnTo>
                <a:close/>
                <a:moveTo>
                  <a:pt x="3214" y="1102"/>
                </a:moveTo>
                <a:lnTo>
                  <a:pt x="3236" y="1102"/>
                </a:lnTo>
                <a:lnTo>
                  <a:pt x="3282" y="1348"/>
                </a:lnTo>
                <a:lnTo>
                  <a:pt x="3430" y="1348"/>
                </a:lnTo>
                <a:lnTo>
                  <a:pt x="3364" y="1082"/>
                </a:lnTo>
                <a:lnTo>
                  <a:pt x="3364" y="1082"/>
                </a:lnTo>
                <a:lnTo>
                  <a:pt x="3376" y="1072"/>
                </a:lnTo>
                <a:lnTo>
                  <a:pt x="3386" y="1058"/>
                </a:lnTo>
                <a:lnTo>
                  <a:pt x="3392" y="1046"/>
                </a:lnTo>
                <a:lnTo>
                  <a:pt x="3398" y="1030"/>
                </a:lnTo>
                <a:lnTo>
                  <a:pt x="3402" y="1016"/>
                </a:lnTo>
                <a:lnTo>
                  <a:pt x="3404" y="1002"/>
                </a:lnTo>
                <a:lnTo>
                  <a:pt x="3406" y="974"/>
                </a:lnTo>
                <a:lnTo>
                  <a:pt x="3406" y="756"/>
                </a:lnTo>
                <a:lnTo>
                  <a:pt x="3406" y="756"/>
                </a:lnTo>
                <a:lnTo>
                  <a:pt x="3406" y="734"/>
                </a:lnTo>
                <a:lnTo>
                  <a:pt x="3402" y="714"/>
                </a:lnTo>
                <a:lnTo>
                  <a:pt x="3396" y="692"/>
                </a:lnTo>
                <a:lnTo>
                  <a:pt x="3386" y="672"/>
                </a:lnTo>
                <a:lnTo>
                  <a:pt x="3380" y="662"/>
                </a:lnTo>
                <a:lnTo>
                  <a:pt x="3372" y="654"/>
                </a:lnTo>
                <a:lnTo>
                  <a:pt x="3362" y="646"/>
                </a:lnTo>
                <a:lnTo>
                  <a:pt x="3352" y="638"/>
                </a:lnTo>
                <a:lnTo>
                  <a:pt x="3340" y="634"/>
                </a:lnTo>
                <a:lnTo>
                  <a:pt x="3326" y="630"/>
                </a:lnTo>
                <a:lnTo>
                  <a:pt x="3310" y="626"/>
                </a:lnTo>
                <a:lnTo>
                  <a:pt x="3294" y="626"/>
                </a:lnTo>
                <a:lnTo>
                  <a:pt x="3074" y="626"/>
                </a:lnTo>
                <a:lnTo>
                  <a:pt x="3074" y="1348"/>
                </a:lnTo>
                <a:lnTo>
                  <a:pt x="3214" y="1348"/>
                </a:lnTo>
                <a:lnTo>
                  <a:pt x="3214" y="1102"/>
                </a:lnTo>
                <a:close/>
                <a:moveTo>
                  <a:pt x="3214" y="716"/>
                </a:moveTo>
                <a:lnTo>
                  <a:pt x="3250" y="716"/>
                </a:lnTo>
                <a:lnTo>
                  <a:pt x="3250" y="716"/>
                </a:lnTo>
                <a:lnTo>
                  <a:pt x="3256" y="716"/>
                </a:lnTo>
                <a:lnTo>
                  <a:pt x="3260" y="718"/>
                </a:lnTo>
                <a:lnTo>
                  <a:pt x="3266" y="722"/>
                </a:lnTo>
                <a:lnTo>
                  <a:pt x="3268" y="726"/>
                </a:lnTo>
                <a:lnTo>
                  <a:pt x="3274" y="736"/>
                </a:lnTo>
                <a:lnTo>
                  <a:pt x="3276" y="752"/>
                </a:lnTo>
                <a:lnTo>
                  <a:pt x="3276" y="988"/>
                </a:lnTo>
                <a:lnTo>
                  <a:pt x="3276" y="988"/>
                </a:lnTo>
                <a:lnTo>
                  <a:pt x="3274" y="1002"/>
                </a:lnTo>
                <a:lnTo>
                  <a:pt x="3268" y="1014"/>
                </a:lnTo>
                <a:lnTo>
                  <a:pt x="3266" y="1018"/>
                </a:lnTo>
                <a:lnTo>
                  <a:pt x="3260" y="1020"/>
                </a:lnTo>
                <a:lnTo>
                  <a:pt x="3256" y="1022"/>
                </a:lnTo>
                <a:lnTo>
                  <a:pt x="3250" y="1024"/>
                </a:lnTo>
                <a:lnTo>
                  <a:pt x="3214" y="1024"/>
                </a:lnTo>
                <a:lnTo>
                  <a:pt x="3214" y="716"/>
                </a:lnTo>
                <a:close/>
                <a:moveTo>
                  <a:pt x="4046" y="896"/>
                </a:moveTo>
                <a:lnTo>
                  <a:pt x="4052" y="896"/>
                </a:lnTo>
                <a:lnTo>
                  <a:pt x="4124" y="1348"/>
                </a:lnTo>
                <a:lnTo>
                  <a:pt x="4234" y="1348"/>
                </a:lnTo>
                <a:lnTo>
                  <a:pt x="4306" y="896"/>
                </a:lnTo>
                <a:lnTo>
                  <a:pt x="4310" y="896"/>
                </a:lnTo>
                <a:lnTo>
                  <a:pt x="4310" y="1348"/>
                </a:lnTo>
                <a:lnTo>
                  <a:pt x="4450" y="1348"/>
                </a:lnTo>
                <a:lnTo>
                  <a:pt x="4450" y="626"/>
                </a:lnTo>
                <a:lnTo>
                  <a:pt x="4270" y="626"/>
                </a:lnTo>
                <a:lnTo>
                  <a:pt x="4178" y="1134"/>
                </a:lnTo>
                <a:lnTo>
                  <a:pt x="4088" y="626"/>
                </a:lnTo>
                <a:lnTo>
                  <a:pt x="3908" y="626"/>
                </a:lnTo>
                <a:lnTo>
                  <a:pt x="3908" y="1348"/>
                </a:lnTo>
                <a:lnTo>
                  <a:pt x="4046" y="1348"/>
                </a:lnTo>
                <a:lnTo>
                  <a:pt x="4046" y="896"/>
                </a:lnTo>
                <a:close/>
                <a:moveTo>
                  <a:pt x="3600" y="1348"/>
                </a:moveTo>
                <a:lnTo>
                  <a:pt x="3716" y="1348"/>
                </a:lnTo>
                <a:lnTo>
                  <a:pt x="3716" y="1348"/>
                </a:lnTo>
                <a:lnTo>
                  <a:pt x="3732" y="1348"/>
                </a:lnTo>
                <a:lnTo>
                  <a:pt x="3748" y="1344"/>
                </a:lnTo>
                <a:lnTo>
                  <a:pt x="3762" y="1340"/>
                </a:lnTo>
                <a:lnTo>
                  <a:pt x="3772" y="1336"/>
                </a:lnTo>
                <a:lnTo>
                  <a:pt x="3782" y="1328"/>
                </a:lnTo>
                <a:lnTo>
                  <a:pt x="3790" y="1320"/>
                </a:lnTo>
                <a:lnTo>
                  <a:pt x="3798" y="1312"/>
                </a:lnTo>
                <a:lnTo>
                  <a:pt x="3804" y="1302"/>
                </a:lnTo>
                <a:lnTo>
                  <a:pt x="3812" y="1282"/>
                </a:lnTo>
                <a:lnTo>
                  <a:pt x="3816" y="1260"/>
                </a:lnTo>
                <a:lnTo>
                  <a:pt x="3818" y="1240"/>
                </a:lnTo>
                <a:lnTo>
                  <a:pt x="3818" y="1220"/>
                </a:lnTo>
                <a:lnTo>
                  <a:pt x="3818" y="756"/>
                </a:lnTo>
                <a:lnTo>
                  <a:pt x="3818" y="756"/>
                </a:lnTo>
                <a:lnTo>
                  <a:pt x="3818" y="734"/>
                </a:lnTo>
                <a:lnTo>
                  <a:pt x="3816" y="714"/>
                </a:lnTo>
                <a:lnTo>
                  <a:pt x="3812" y="692"/>
                </a:lnTo>
                <a:lnTo>
                  <a:pt x="3804" y="672"/>
                </a:lnTo>
                <a:lnTo>
                  <a:pt x="3798" y="662"/>
                </a:lnTo>
                <a:lnTo>
                  <a:pt x="3790" y="654"/>
                </a:lnTo>
                <a:lnTo>
                  <a:pt x="3782" y="646"/>
                </a:lnTo>
                <a:lnTo>
                  <a:pt x="3772" y="638"/>
                </a:lnTo>
                <a:lnTo>
                  <a:pt x="3762" y="634"/>
                </a:lnTo>
                <a:lnTo>
                  <a:pt x="3748" y="630"/>
                </a:lnTo>
                <a:lnTo>
                  <a:pt x="3732" y="626"/>
                </a:lnTo>
                <a:lnTo>
                  <a:pt x="3716" y="626"/>
                </a:lnTo>
                <a:lnTo>
                  <a:pt x="3600" y="626"/>
                </a:lnTo>
                <a:lnTo>
                  <a:pt x="3600" y="626"/>
                </a:lnTo>
                <a:lnTo>
                  <a:pt x="3582" y="626"/>
                </a:lnTo>
                <a:lnTo>
                  <a:pt x="3568" y="630"/>
                </a:lnTo>
                <a:lnTo>
                  <a:pt x="3554" y="634"/>
                </a:lnTo>
                <a:lnTo>
                  <a:pt x="3542" y="638"/>
                </a:lnTo>
                <a:lnTo>
                  <a:pt x="3534" y="646"/>
                </a:lnTo>
                <a:lnTo>
                  <a:pt x="3524" y="654"/>
                </a:lnTo>
                <a:lnTo>
                  <a:pt x="3518" y="662"/>
                </a:lnTo>
                <a:lnTo>
                  <a:pt x="3512" y="672"/>
                </a:lnTo>
                <a:lnTo>
                  <a:pt x="3504" y="692"/>
                </a:lnTo>
                <a:lnTo>
                  <a:pt x="3500" y="714"/>
                </a:lnTo>
                <a:lnTo>
                  <a:pt x="3498" y="734"/>
                </a:lnTo>
                <a:lnTo>
                  <a:pt x="3496" y="756"/>
                </a:lnTo>
                <a:lnTo>
                  <a:pt x="3496" y="1220"/>
                </a:lnTo>
                <a:lnTo>
                  <a:pt x="3496" y="1220"/>
                </a:lnTo>
                <a:lnTo>
                  <a:pt x="3498" y="1240"/>
                </a:lnTo>
                <a:lnTo>
                  <a:pt x="3500" y="1260"/>
                </a:lnTo>
                <a:lnTo>
                  <a:pt x="3504" y="1282"/>
                </a:lnTo>
                <a:lnTo>
                  <a:pt x="3512" y="1302"/>
                </a:lnTo>
                <a:lnTo>
                  <a:pt x="3518" y="1312"/>
                </a:lnTo>
                <a:lnTo>
                  <a:pt x="3524" y="1320"/>
                </a:lnTo>
                <a:lnTo>
                  <a:pt x="3534" y="1328"/>
                </a:lnTo>
                <a:lnTo>
                  <a:pt x="3542" y="1336"/>
                </a:lnTo>
                <a:lnTo>
                  <a:pt x="3554" y="1340"/>
                </a:lnTo>
                <a:lnTo>
                  <a:pt x="3568" y="1344"/>
                </a:lnTo>
                <a:lnTo>
                  <a:pt x="3582" y="1348"/>
                </a:lnTo>
                <a:lnTo>
                  <a:pt x="3600" y="1348"/>
                </a:lnTo>
                <a:lnTo>
                  <a:pt x="3600" y="1348"/>
                </a:lnTo>
                <a:close/>
                <a:moveTo>
                  <a:pt x="3628" y="1230"/>
                </a:moveTo>
                <a:lnTo>
                  <a:pt x="3628" y="746"/>
                </a:lnTo>
                <a:lnTo>
                  <a:pt x="3628" y="742"/>
                </a:lnTo>
                <a:lnTo>
                  <a:pt x="3628" y="740"/>
                </a:lnTo>
                <a:lnTo>
                  <a:pt x="3628" y="740"/>
                </a:lnTo>
                <a:lnTo>
                  <a:pt x="3630" y="730"/>
                </a:lnTo>
                <a:lnTo>
                  <a:pt x="3638" y="722"/>
                </a:lnTo>
                <a:lnTo>
                  <a:pt x="3646" y="718"/>
                </a:lnTo>
                <a:lnTo>
                  <a:pt x="3658" y="716"/>
                </a:lnTo>
                <a:lnTo>
                  <a:pt x="3658" y="716"/>
                </a:lnTo>
                <a:lnTo>
                  <a:pt x="3670" y="718"/>
                </a:lnTo>
                <a:lnTo>
                  <a:pt x="3678" y="722"/>
                </a:lnTo>
                <a:lnTo>
                  <a:pt x="3686" y="730"/>
                </a:lnTo>
                <a:lnTo>
                  <a:pt x="3688" y="740"/>
                </a:lnTo>
                <a:lnTo>
                  <a:pt x="3688" y="742"/>
                </a:lnTo>
                <a:lnTo>
                  <a:pt x="3688" y="746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6"/>
                </a:lnTo>
                <a:lnTo>
                  <a:pt x="3686" y="1242"/>
                </a:lnTo>
                <a:lnTo>
                  <a:pt x="3680" y="1250"/>
                </a:lnTo>
                <a:lnTo>
                  <a:pt x="3670" y="1256"/>
                </a:lnTo>
                <a:lnTo>
                  <a:pt x="3658" y="1260"/>
                </a:lnTo>
                <a:lnTo>
                  <a:pt x="3658" y="1260"/>
                </a:lnTo>
                <a:lnTo>
                  <a:pt x="3646" y="1256"/>
                </a:lnTo>
                <a:lnTo>
                  <a:pt x="3636" y="1250"/>
                </a:lnTo>
                <a:lnTo>
                  <a:pt x="3630" y="1242"/>
                </a:lnTo>
                <a:lnTo>
                  <a:pt x="3628" y="1236"/>
                </a:lnTo>
                <a:lnTo>
                  <a:pt x="3628" y="1230"/>
                </a:lnTo>
                <a:lnTo>
                  <a:pt x="3628" y="1230"/>
                </a:lnTo>
                <a:lnTo>
                  <a:pt x="3628" y="1230"/>
                </a:lnTo>
                <a:lnTo>
                  <a:pt x="3628" y="1230"/>
                </a:lnTo>
                <a:close/>
                <a:moveTo>
                  <a:pt x="1548" y="1348"/>
                </a:moveTo>
                <a:lnTo>
                  <a:pt x="1664" y="1348"/>
                </a:lnTo>
                <a:lnTo>
                  <a:pt x="1664" y="1348"/>
                </a:lnTo>
                <a:lnTo>
                  <a:pt x="1682" y="1348"/>
                </a:lnTo>
                <a:lnTo>
                  <a:pt x="1696" y="1344"/>
                </a:lnTo>
                <a:lnTo>
                  <a:pt x="1710" y="1340"/>
                </a:lnTo>
                <a:lnTo>
                  <a:pt x="1722" y="1336"/>
                </a:lnTo>
                <a:lnTo>
                  <a:pt x="1732" y="1328"/>
                </a:lnTo>
                <a:lnTo>
                  <a:pt x="1740" y="1320"/>
                </a:lnTo>
                <a:lnTo>
                  <a:pt x="1746" y="1312"/>
                </a:lnTo>
                <a:lnTo>
                  <a:pt x="1752" y="1302"/>
                </a:lnTo>
                <a:lnTo>
                  <a:pt x="1760" y="1282"/>
                </a:lnTo>
                <a:lnTo>
                  <a:pt x="1764" y="1260"/>
                </a:lnTo>
                <a:lnTo>
                  <a:pt x="1766" y="1240"/>
                </a:lnTo>
                <a:lnTo>
                  <a:pt x="1768" y="1220"/>
                </a:lnTo>
                <a:lnTo>
                  <a:pt x="1768" y="992"/>
                </a:lnTo>
                <a:lnTo>
                  <a:pt x="1600" y="992"/>
                </a:lnTo>
                <a:lnTo>
                  <a:pt x="1600" y="1074"/>
                </a:lnTo>
                <a:lnTo>
                  <a:pt x="1638" y="1074"/>
                </a:lnTo>
                <a:lnTo>
                  <a:pt x="1638" y="1230"/>
                </a:lnTo>
                <a:lnTo>
                  <a:pt x="1638" y="1230"/>
                </a:lnTo>
                <a:lnTo>
                  <a:pt x="1638" y="1230"/>
                </a:lnTo>
                <a:lnTo>
                  <a:pt x="1638" y="1230"/>
                </a:lnTo>
                <a:lnTo>
                  <a:pt x="1636" y="1236"/>
                </a:lnTo>
                <a:lnTo>
                  <a:pt x="1634" y="1242"/>
                </a:lnTo>
                <a:lnTo>
                  <a:pt x="1628" y="1250"/>
                </a:lnTo>
                <a:lnTo>
                  <a:pt x="1618" y="1256"/>
                </a:lnTo>
                <a:lnTo>
                  <a:pt x="1606" y="1260"/>
                </a:lnTo>
                <a:lnTo>
                  <a:pt x="1606" y="1260"/>
                </a:lnTo>
                <a:lnTo>
                  <a:pt x="1594" y="1256"/>
                </a:lnTo>
                <a:lnTo>
                  <a:pt x="1584" y="1250"/>
                </a:lnTo>
                <a:lnTo>
                  <a:pt x="1578" y="1242"/>
                </a:lnTo>
                <a:lnTo>
                  <a:pt x="1576" y="1236"/>
                </a:lnTo>
                <a:lnTo>
                  <a:pt x="1576" y="1230"/>
                </a:lnTo>
                <a:lnTo>
                  <a:pt x="1576" y="1230"/>
                </a:lnTo>
                <a:lnTo>
                  <a:pt x="1576" y="1230"/>
                </a:lnTo>
                <a:lnTo>
                  <a:pt x="1576" y="746"/>
                </a:lnTo>
                <a:lnTo>
                  <a:pt x="1576" y="746"/>
                </a:lnTo>
                <a:lnTo>
                  <a:pt x="1576" y="742"/>
                </a:lnTo>
                <a:lnTo>
                  <a:pt x="1576" y="740"/>
                </a:lnTo>
                <a:lnTo>
                  <a:pt x="1576" y="740"/>
                </a:lnTo>
                <a:lnTo>
                  <a:pt x="1578" y="730"/>
                </a:lnTo>
                <a:lnTo>
                  <a:pt x="1586" y="722"/>
                </a:lnTo>
                <a:lnTo>
                  <a:pt x="1596" y="718"/>
                </a:lnTo>
                <a:lnTo>
                  <a:pt x="1606" y="716"/>
                </a:lnTo>
                <a:lnTo>
                  <a:pt x="1606" y="716"/>
                </a:lnTo>
                <a:lnTo>
                  <a:pt x="1618" y="718"/>
                </a:lnTo>
                <a:lnTo>
                  <a:pt x="1628" y="722"/>
                </a:lnTo>
                <a:lnTo>
                  <a:pt x="1634" y="730"/>
                </a:lnTo>
                <a:lnTo>
                  <a:pt x="1636" y="740"/>
                </a:lnTo>
                <a:lnTo>
                  <a:pt x="1638" y="742"/>
                </a:lnTo>
                <a:lnTo>
                  <a:pt x="1638" y="746"/>
                </a:lnTo>
                <a:lnTo>
                  <a:pt x="1638" y="856"/>
                </a:lnTo>
                <a:lnTo>
                  <a:pt x="1768" y="856"/>
                </a:lnTo>
                <a:lnTo>
                  <a:pt x="1768" y="756"/>
                </a:lnTo>
                <a:lnTo>
                  <a:pt x="1768" y="756"/>
                </a:lnTo>
                <a:lnTo>
                  <a:pt x="1766" y="734"/>
                </a:lnTo>
                <a:lnTo>
                  <a:pt x="1764" y="714"/>
                </a:lnTo>
                <a:lnTo>
                  <a:pt x="1760" y="692"/>
                </a:lnTo>
                <a:lnTo>
                  <a:pt x="1752" y="672"/>
                </a:lnTo>
                <a:lnTo>
                  <a:pt x="1746" y="662"/>
                </a:lnTo>
                <a:lnTo>
                  <a:pt x="1740" y="654"/>
                </a:lnTo>
                <a:lnTo>
                  <a:pt x="1732" y="646"/>
                </a:lnTo>
                <a:lnTo>
                  <a:pt x="1722" y="638"/>
                </a:lnTo>
                <a:lnTo>
                  <a:pt x="1710" y="634"/>
                </a:lnTo>
                <a:lnTo>
                  <a:pt x="1696" y="630"/>
                </a:lnTo>
                <a:lnTo>
                  <a:pt x="1682" y="626"/>
                </a:lnTo>
                <a:lnTo>
                  <a:pt x="1664" y="626"/>
                </a:lnTo>
                <a:lnTo>
                  <a:pt x="1548" y="626"/>
                </a:lnTo>
                <a:lnTo>
                  <a:pt x="1548" y="626"/>
                </a:lnTo>
                <a:lnTo>
                  <a:pt x="1532" y="626"/>
                </a:lnTo>
                <a:lnTo>
                  <a:pt x="1516" y="630"/>
                </a:lnTo>
                <a:lnTo>
                  <a:pt x="1502" y="634"/>
                </a:lnTo>
                <a:lnTo>
                  <a:pt x="1492" y="638"/>
                </a:lnTo>
                <a:lnTo>
                  <a:pt x="1482" y="646"/>
                </a:lnTo>
                <a:lnTo>
                  <a:pt x="1474" y="654"/>
                </a:lnTo>
                <a:lnTo>
                  <a:pt x="1466" y="662"/>
                </a:lnTo>
                <a:lnTo>
                  <a:pt x="1460" y="672"/>
                </a:lnTo>
                <a:lnTo>
                  <a:pt x="1452" y="692"/>
                </a:lnTo>
                <a:lnTo>
                  <a:pt x="1448" y="714"/>
                </a:lnTo>
                <a:lnTo>
                  <a:pt x="1446" y="734"/>
                </a:lnTo>
                <a:lnTo>
                  <a:pt x="1446" y="756"/>
                </a:lnTo>
                <a:lnTo>
                  <a:pt x="1446" y="1220"/>
                </a:lnTo>
                <a:lnTo>
                  <a:pt x="1446" y="1220"/>
                </a:lnTo>
                <a:lnTo>
                  <a:pt x="1446" y="1240"/>
                </a:lnTo>
                <a:lnTo>
                  <a:pt x="1448" y="1260"/>
                </a:lnTo>
                <a:lnTo>
                  <a:pt x="1452" y="1282"/>
                </a:lnTo>
                <a:lnTo>
                  <a:pt x="1460" y="1302"/>
                </a:lnTo>
                <a:lnTo>
                  <a:pt x="1466" y="1312"/>
                </a:lnTo>
                <a:lnTo>
                  <a:pt x="1474" y="1320"/>
                </a:lnTo>
                <a:lnTo>
                  <a:pt x="1482" y="1328"/>
                </a:lnTo>
                <a:lnTo>
                  <a:pt x="1492" y="1336"/>
                </a:lnTo>
                <a:lnTo>
                  <a:pt x="1502" y="1340"/>
                </a:lnTo>
                <a:lnTo>
                  <a:pt x="1516" y="1344"/>
                </a:lnTo>
                <a:lnTo>
                  <a:pt x="1532" y="1348"/>
                </a:lnTo>
                <a:lnTo>
                  <a:pt x="1548" y="1348"/>
                </a:lnTo>
                <a:lnTo>
                  <a:pt x="1548" y="1348"/>
                </a:lnTo>
                <a:close/>
                <a:moveTo>
                  <a:pt x="1446" y="1590"/>
                </a:moveTo>
                <a:lnTo>
                  <a:pt x="1446" y="2072"/>
                </a:lnTo>
                <a:lnTo>
                  <a:pt x="4450" y="2072"/>
                </a:lnTo>
                <a:lnTo>
                  <a:pt x="4450" y="1590"/>
                </a:lnTo>
                <a:lnTo>
                  <a:pt x="1446" y="1590"/>
                </a:lnTo>
                <a:close/>
                <a:moveTo>
                  <a:pt x="1770" y="1982"/>
                </a:moveTo>
                <a:lnTo>
                  <a:pt x="1698" y="1982"/>
                </a:lnTo>
                <a:lnTo>
                  <a:pt x="1632" y="1790"/>
                </a:lnTo>
                <a:lnTo>
                  <a:pt x="1632" y="1790"/>
                </a:lnTo>
                <a:lnTo>
                  <a:pt x="1632" y="1790"/>
                </a:lnTo>
                <a:lnTo>
                  <a:pt x="1640" y="1848"/>
                </a:lnTo>
                <a:lnTo>
                  <a:pt x="1642" y="1880"/>
                </a:lnTo>
                <a:lnTo>
                  <a:pt x="1644" y="1908"/>
                </a:lnTo>
                <a:lnTo>
                  <a:pt x="1644" y="1982"/>
                </a:lnTo>
                <a:lnTo>
                  <a:pt x="1572" y="1982"/>
                </a:lnTo>
                <a:lnTo>
                  <a:pt x="1572" y="1668"/>
                </a:lnTo>
                <a:lnTo>
                  <a:pt x="1644" y="1668"/>
                </a:lnTo>
                <a:lnTo>
                  <a:pt x="1710" y="1864"/>
                </a:lnTo>
                <a:lnTo>
                  <a:pt x="1710" y="1864"/>
                </a:lnTo>
                <a:lnTo>
                  <a:pt x="1710" y="1864"/>
                </a:lnTo>
                <a:lnTo>
                  <a:pt x="1708" y="1836"/>
                </a:lnTo>
                <a:lnTo>
                  <a:pt x="1704" y="1806"/>
                </a:lnTo>
                <a:lnTo>
                  <a:pt x="1700" y="1774"/>
                </a:lnTo>
                <a:lnTo>
                  <a:pt x="1698" y="1746"/>
                </a:lnTo>
                <a:lnTo>
                  <a:pt x="1698" y="1668"/>
                </a:lnTo>
                <a:lnTo>
                  <a:pt x="1770" y="1668"/>
                </a:lnTo>
                <a:lnTo>
                  <a:pt x="1770" y="1982"/>
                </a:lnTo>
                <a:close/>
                <a:moveTo>
                  <a:pt x="2628" y="1726"/>
                </a:moveTo>
                <a:lnTo>
                  <a:pt x="2528" y="1726"/>
                </a:lnTo>
                <a:lnTo>
                  <a:pt x="2528" y="1788"/>
                </a:lnTo>
                <a:lnTo>
                  <a:pt x="2618" y="1788"/>
                </a:lnTo>
                <a:lnTo>
                  <a:pt x="2618" y="1848"/>
                </a:lnTo>
                <a:lnTo>
                  <a:pt x="2528" y="1848"/>
                </a:lnTo>
                <a:lnTo>
                  <a:pt x="2528" y="1922"/>
                </a:lnTo>
                <a:lnTo>
                  <a:pt x="2628" y="1922"/>
                </a:lnTo>
                <a:lnTo>
                  <a:pt x="2628" y="1982"/>
                </a:lnTo>
                <a:lnTo>
                  <a:pt x="2452" y="1982"/>
                </a:lnTo>
                <a:lnTo>
                  <a:pt x="2452" y="1668"/>
                </a:lnTo>
                <a:lnTo>
                  <a:pt x="2628" y="1668"/>
                </a:lnTo>
                <a:lnTo>
                  <a:pt x="2628" y="1726"/>
                </a:lnTo>
                <a:close/>
                <a:moveTo>
                  <a:pt x="3476" y="1726"/>
                </a:moveTo>
                <a:lnTo>
                  <a:pt x="3374" y="1726"/>
                </a:lnTo>
                <a:lnTo>
                  <a:pt x="3374" y="1788"/>
                </a:lnTo>
                <a:lnTo>
                  <a:pt x="3464" y="1788"/>
                </a:lnTo>
                <a:lnTo>
                  <a:pt x="3464" y="1848"/>
                </a:lnTo>
                <a:lnTo>
                  <a:pt x="3374" y="1848"/>
                </a:lnTo>
                <a:lnTo>
                  <a:pt x="3374" y="1982"/>
                </a:lnTo>
                <a:lnTo>
                  <a:pt x="3298" y="1982"/>
                </a:lnTo>
                <a:lnTo>
                  <a:pt x="3298" y="1668"/>
                </a:lnTo>
                <a:lnTo>
                  <a:pt x="3476" y="1668"/>
                </a:lnTo>
                <a:lnTo>
                  <a:pt x="3476" y="1726"/>
                </a:lnTo>
                <a:close/>
                <a:moveTo>
                  <a:pt x="4324" y="1726"/>
                </a:moveTo>
                <a:lnTo>
                  <a:pt x="4268" y="1726"/>
                </a:lnTo>
                <a:lnTo>
                  <a:pt x="4268" y="1982"/>
                </a:lnTo>
                <a:lnTo>
                  <a:pt x="4198" y="1982"/>
                </a:lnTo>
                <a:lnTo>
                  <a:pt x="4198" y="1726"/>
                </a:lnTo>
                <a:lnTo>
                  <a:pt x="4138" y="1726"/>
                </a:lnTo>
                <a:lnTo>
                  <a:pt x="4138" y="1668"/>
                </a:lnTo>
                <a:lnTo>
                  <a:pt x="4324" y="1668"/>
                </a:lnTo>
                <a:lnTo>
                  <a:pt x="4324" y="1726"/>
                </a:lnTo>
                <a:close/>
                <a:moveTo>
                  <a:pt x="878" y="1100"/>
                </a:moveTo>
                <a:lnTo>
                  <a:pt x="878" y="1100"/>
                </a:lnTo>
                <a:lnTo>
                  <a:pt x="906" y="1160"/>
                </a:lnTo>
                <a:lnTo>
                  <a:pt x="936" y="1218"/>
                </a:lnTo>
                <a:lnTo>
                  <a:pt x="966" y="1268"/>
                </a:lnTo>
                <a:lnTo>
                  <a:pt x="994" y="1308"/>
                </a:lnTo>
                <a:lnTo>
                  <a:pt x="994" y="1308"/>
                </a:lnTo>
                <a:lnTo>
                  <a:pt x="1014" y="1278"/>
                </a:lnTo>
                <a:lnTo>
                  <a:pt x="1040" y="1240"/>
                </a:lnTo>
                <a:lnTo>
                  <a:pt x="1066" y="1190"/>
                </a:lnTo>
                <a:lnTo>
                  <a:pt x="1094" y="1130"/>
                </a:lnTo>
                <a:lnTo>
                  <a:pt x="1122" y="1064"/>
                </a:lnTo>
                <a:lnTo>
                  <a:pt x="1136" y="1026"/>
                </a:lnTo>
                <a:lnTo>
                  <a:pt x="1148" y="988"/>
                </a:lnTo>
                <a:lnTo>
                  <a:pt x="1160" y="948"/>
                </a:lnTo>
                <a:lnTo>
                  <a:pt x="1170" y="906"/>
                </a:lnTo>
                <a:lnTo>
                  <a:pt x="1178" y="862"/>
                </a:lnTo>
                <a:lnTo>
                  <a:pt x="1186" y="818"/>
                </a:lnTo>
                <a:lnTo>
                  <a:pt x="1186" y="818"/>
                </a:lnTo>
                <a:lnTo>
                  <a:pt x="1192" y="768"/>
                </a:lnTo>
                <a:lnTo>
                  <a:pt x="1196" y="718"/>
                </a:lnTo>
                <a:lnTo>
                  <a:pt x="1198" y="668"/>
                </a:lnTo>
                <a:lnTo>
                  <a:pt x="1198" y="618"/>
                </a:lnTo>
                <a:lnTo>
                  <a:pt x="1194" y="562"/>
                </a:lnTo>
                <a:lnTo>
                  <a:pt x="1186" y="504"/>
                </a:lnTo>
                <a:lnTo>
                  <a:pt x="1176" y="442"/>
                </a:lnTo>
                <a:lnTo>
                  <a:pt x="1162" y="374"/>
                </a:lnTo>
                <a:lnTo>
                  <a:pt x="1162" y="374"/>
                </a:lnTo>
                <a:lnTo>
                  <a:pt x="1152" y="338"/>
                </a:lnTo>
                <a:lnTo>
                  <a:pt x="1142" y="304"/>
                </a:lnTo>
                <a:lnTo>
                  <a:pt x="1132" y="270"/>
                </a:lnTo>
                <a:lnTo>
                  <a:pt x="1120" y="238"/>
                </a:lnTo>
                <a:lnTo>
                  <a:pt x="1094" y="178"/>
                </a:lnTo>
                <a:lnTo>
                  <a:pt x="1066" y="124"/>
                </a:lnTo>
                <a:lnTo>
                  <a:pt x="1042" y="78"/>
                </a:lnTo>
                <a:lnTo>
                  <a:pt x="1020" y="42"/>
                </a:lnTo>
                <a:lnTo>
                  <a:pt x="992" y="0"/>
                </a:lnTo>
                <a:lnTo>
                  <a:pt x="992" y="0"/>
                </a:lnTo>
                <a:lnTo>
                  <a:pt x="964" y="44"/>
                </a:lnTo>
                <a:lnTo>
                  <a:pt x="944" y="78"/>
                </a:lnTo>
                <a:lnTo>
                  <a:pt x="922" y="118"/>
                </a:lnTo>
                <a:lnTo>
                  <a:pt x="900" y="164"/>
                </a:lnTo>
                <a:lnTo>
                  <a:pt x="876" y="216"/>
                </a:lnTo>
                <a:lnTo>
                  <a:pt x="856" y="270"/>
                </a:lnTo>
                <a:lnTo>
                  <a:pt x="836" y="326"/>
                </a:lnTo>
                <a:lnTo>
                  <a:pt x="836" y="326"/>
                </a:lnTo>
                <a:lnTo>
                  <a:pt x="820" y="390"/>
                </a:lnTo>
                <a:lnTo>
                  <a:pt x="808" y="450"/>
                </a:lnTo>
                <a:lnTo>
                  <a:pt x="798" y="510"/>
                </a:lnTo>
                <a:lnTo>
                  <a:pt x="792" y="570"/>
                </a:lnTo>
                <a:lnTo>
                  <a:pt x="790" y="628"/>
                </a:lnTo>
                <a:lnTo>
                  <a:pt x="790" y="684"/>
                </a:lnTo>
                <a:lnTo>
                  <a:pt x="792" y="742"/>
                </a:lnTo>
                <a:lnTo>
                  <a:pt x="798" y="798"/>
                </a:lnTo>
                <a:lnTo>
                  <a:pt x="798" y="798"/>
                </a:lnTo>
                <a:lnTo>
                  <a:pt x="806" y="852"/>
                </a:lnTo>
                <a:lnTo>
                  <a:pt x="818" y="908"/>
                </a:lnTo>
                <a:lnTo>
                  <a:pt x="830" y="958"/>
                </a:lnTo>
                <a:lnTo>
                  <a:pt x="844" y="1004"/>
                </a:lnTo>
                <a:lnTo>
                  <a:pt x="868" y="1074"/>
                </a:lnTo>
                <a:lnTo>
                  <a:pt x="878" y="1100"/>
                </a:lnTo>
                <a:lnTo>
                  <a:pt x="878" y="1100"/>
                </a:lnTo>
                <a:close/>
                <a:moveTo>
                  <a:pt x="992" y="1260"/>
                </a:moveTo>
                <a:lnTo>
                  <a:pt x="992" y="1260"/>
                </a:lnTo>
                <a:lnTo>
                  <a:pt x="976" y="1222"/>
                </a:lnTo>
                <a:lnTo>
                  <a:pt x="966" y="1198"/>
                </a:lnTo>
                <a:lnTo>
                  <a:pt x="956" y="1172"/>
                </a:lnTo>
                <a:lnTo>
                  <a:pt x="948" y="1140"/>
                </a:lnTo>
                <a:lnTo>
                  <a:pt x="942" y="1104"/>
                </a:lnTo>
                <a:lnTo>
                  <a:pt x="938" y="1066"/>
                </a:lnTo>
                <a:lnTo>
                  <a:pt x="934" y="1022"/>
                </a:lnTo>
                <a:lnTo>
                  <a:pt x="934" y="1022"/>
                </a:lnTo>
                <a:lnTo>
                  <a:pt x="936" y="980"/>
                </a:lnTo>
                <a:lnTo>
                  <a:pt x="942" y="940"/>
                </a:lnTo>
                <a:lnTo>
                  <a:pt x="950" y="904"/>
                </a:lnTo>
                <a:lnTo>
                  <a:pt x="958" y="870"/>
                </a:lnTo>
                <a:lnTo>
                  <a:pt x="968" y="840"/>
                </a:lnTo>
                <a:lnTo>
                  <a:pt x="978" y="816"/>
                </a:lnTo>
                <a:lnTo>
                  <a:pt x="988" y="798"/>
                </a:lnTo>
                <a:lnTo>
                  <a:pt x="994" y="788"/>
                </a:lnTo>
                <a:lnTo>
                  <a:pt x="994" y="788"/>
                </a:lnTo>
                <a:lnTo>
                  <a:pt x="1006" y="814"/>
                </a:lnTo>
                <a:lnTo>
                  <a:pt x="1016" y="836"/>
                </a:lnTo>
                <a:lnTo>
                  <a:pt x="1024" y="864"/>
                </a:lnTo>
                <a:lnTo>
                  <a:pt x="1034" y="894"/>
                </a:lnTo>
                <a:lnTo>
                  <a:pt x="1042" y="930"/>
                </a:lnTo>
                <a:lnTo>
                  <a:pt x="1048" y="970"/>
                </a:lnTo>
                <a:lnTo>
                  <a:pt x="1050" y="1012"/>
                </a:lnTo>
                <a:lnTo>
                  <a:pt x="1050" y="1012"/>
                </a:lnTo>
                <a:lnTo>
                  <a:pt x="1050" y="1054"/>
                </a:lnTo>
                <a:lnTo>
                  <a:pt x="1046" y="1094"/>
                </a:lnTo>
                <a:lnTo>
                  <a:pt x="1040" y="1130"/>
                </a:lnTo>
                <a:lnTo>
                  <a:pt x="1032" y="1164"/>
                </a:lnTo>
                <a:lnTo>
                  <a:pt x="1022" y="1194"/>
                </a:lnTo>
                <a:lnTo>
                  <a:pt x="1012" y="1220"/>
                </a:lnTo>
                <a:lnTo>
                  <a:pt x="1002" y="1242"/>
                </a:lnTo>
                <a:lnTo>
                  <a:pt x="992" y="1260"/>
                </a:lnTo>
                <a:lnTo>
                  <a:pt x="992" y="1260"/>
                </a:lnTo>
                <a:close/>
                <a:moveTo>
                  <a:pt x="838" y="624"/>
                </a:moveTo>
                <a:lnTo>
                  <a:pt x="838" y="624"/>
                </a:lnTo>
                <a:lnTo>
                  <a:pt x="840" y="586"/>
                </a:lnTo>
                <a:lnTo>
                  <a:pt x="844" y="550"/>
                </a:lnTo>
                <a:lnTo>
                  <a:pt x="854" y="480"/>
                </a:lnTo>
                <a:lnTo>
                  <a:pt x="868" y="420"/>
                </a:lnTo>
                <a:lnTo>
                  <a:pt x="878" y="376"/>
                </a:lnTo>
                <a:lnTo>
                  <a:pt x="878" y="376"/>
                </a:lnTo>
                <a:lnTo>
                  <a:pt x="896" y="320"/>
                </a:lnTo>
                <a:lnTo>
                  <a:pt x="916" y="268"/>
                </a:lnTo>
                <a:lnTo>
                  <a:pt x="932" y="224"/>
                </a:lnTo>
                <a:lnTo>
                  <a:pt x="950" y="186"/>
                </a:lnTo>
                <a:lnTo>
                  <a:pt x="976" y="130"/>
                </a:lnTo>
                <a:lnTo>
                  <a:pt x="992" y="102"/>
                </a:lnTo>
                <a:lnTo>
                  <a:pt x="992" y="102"/>
                </a:lnTo>
                <a:lnTo>
                  <a:pt x="1010" y="132"/>
                </a:lnTo>
                <a:lnTo>
                  <a:pt x="1040" y="194"/>
                </a:lnTo>
                <a:lnTo>
                  <a:pt x="1058" y="234"/>
                </a:lnTo>
                <a:lnTo>
                  <a:pt x="1076" y="276"/>
                </a:lnTo>
                <a:lnTo>
                  <a:pt x="1092" y="324"/>
                </a:lnTo>
                <a:lnTo>
                  <a:pt x="1108" y="372"/>
                </a:lnTo>
                <a:lnTo>
                  <a:pt x="1108" y="372"/>
                </a:lnTo>
                <a:lnTo>
                  <a:pt x="1120" y="420"/>
                </a:lnTo>
                <a:lnTo>
                  <a:pt x="1130" y="468"/>
                </a:lnTo>
                <a:lnTo>
                  <a:pt x="1138" y="514"/>
                </a:lnTo>
                <a:lnTo>
                  <a:pt x="1142" y="556"/>
                </a:lnTo>
                <a:lnTo>
                  <a:pt x="1146" y="598"/>
                </a:lnTo>
                <a:lnTo>
                  <a:pt x="1148" y="636"/>
                </a:lnTo>
                <a:lnTo>
                  <a:pt x="1150" y="700"/>
                </a:lnTo>
                <a:lnTo>
                  <a:pt x="1150" y="700"/>
                </a:lnTo>
                <a:lnTo>
                  <a:pt x="1146" y="754"/>
                </a:lnTo>
                <a:lnTo>
                  <a:pt x="1142" y="808"/>
                </a:lnTo>
                <a:lnTo>
                  <a:pt x="1136" y="856"/>
                </a:lnTo>
                <a:lnTo>
                  <a:pt x="1128" y="896"/>
                </a:lnTo>
                <a:lnTo>
                  <a:pt x="1128" y="896"/>
                </a:lnTo>
                <a:lnTo>
                  <a:pt x="1128" y="864"/>
                </a:lnTo>
                <a:lnTo>
                  <a:pt x="1128" y="832"/>
                </a:lnTo>
                <a:lnTo>
                  <a:pt x="1124" y="760"/>
                </a:lnTo>
                <a:lnTo>
                  <a:pt x="1116" y="686"/>
                </a:lnTo>
                <a:lnTo>
                  <a:pt x="1104" y="616"/>
                </a:lnTo>
                <a:lnTo>
                  <a:pt x="1104" y="616"/>
                </a:lnTo>
                <a:lnTo>
                  <a:pt x="1096" y="580"/>
                </a:lnTo>
                <a:lnTo>
                  <a:pt x="1084" y="542"/>
                </a:lnTo>
                <a:lnTo>
                  <a:pt x="1072" y="500"/>
                </a:lnTo>
                <a:lnTo>
                  <a:pt x="1056" y="458"/>
                </a:lnTo>
                <a:lnTo>
                  <a:pt x="1040" y="416"/>
                </a:lnTo>
                <a:lnTo>
                  <a:pt x="1024" y="378"/>
                </a:lnTo>
                <a:lnTo>
                  <a:pt x="1008" y="344"/>
                </a:lnTo>
                <a:lnTo>
                  <a:pt x="992" y="314"/>
                </a:lnTo>
                <a:lnTo>
                  <a:pt x="992" y="314"/>
                </a:lnTo>
                <a:lnTo>
                  <a:pt x="978" y="342"/>
                </a:lnTo>
                <a:lnTo>
                  <a:pt x="962" y="374"/>
                </a:lnTo>
                <a:lnTo>
                  <a:pt x="948" y="408"/>
                </a:lnTo>
                <a:lnTo>
                  <a:pt x="932" y="448"/>
                </a:lnTo>
                <a:lnTo>
                  <a:pt x="918" y="488"/>
                </a:lnTo>
                <a:lnTo>
                  <a:pt x="904" y="532"/>
                </a:lnTo>
                <a:lnTo>
                  <a:pt x="892" y="574"/>
                </a:lnTo>
                <a:lnTo>
                  <a:pt x="882" y="616"/>
                </a:lnTo>
                <a:lnTo>
                  <a:pt x="882" y="616"/>
                </a:lnTo>
                <a:lnTo>
                  <a:pt x="874" y="658"/>
                </a:lnTo>
                <a:lnTo>
                  <a:pt x="868" y="700"/>
                </a:lnTo>
                <a:lnTo>
                  <a:pt x="864" y="742"/>
                </a:lnTo>
                <a:lnTo>
                  <a:pt x="860" y="784"/>
                </a:lnTo>
                <a:lnTo>
                  <a:pt x="858" y="854"/>
                </a:lnTo>
                <a:lnTo>
                  <a:pt x="856" y="898"/>
                </a:lnTo>
                <a:lnTo>
                  <a:pt x="856" y="898"/>
                </a:lnTo>
                <a:lnTo>
                  <a:pt x="850" y="858"/>
                </a:lnTo>
                <a:lnTo>
                  <a:pt x="844" y="794"/>
                </a:lnTo>
                <a:lnTo>
                  <a:pt x="838" y="714"/>
                </a:lnTo>
                <a:lnTo>
                  <a:pt x="838" y="670"/>
                </a:lnTo>
                <a:lnTo>
                  <a:pt x="838" y="624"/>
                </a:lnTo>
                <a:lnTo>
                  <a:pt x="838" y="624"/>
                </a:lnTo>
                <a:close/>
                <a:moveTo>
                  <a:pt x="724" y="1576"/>
                </a:moveTo>
                <a:lnTo>
                  <a:pt x="724" y="1576"/>
                </a:lnTo>
                <a:lnTo>
                  <a:pt x="724" y="1574"/>
                </a:lnTo>
                <a:lnTo>
                  <a:pt x="724" y="1574"/>
                </a:lnTo>
                <a:lnTo>
                  <a:pt x="740" y="1560"/>
                </a:lnTo>
                <a:lnTo>
                  <a:pt x="756" y="1548"/>
                </a:lnTo>
                <a:lnTo>
                  <a:pt x="774" y="1538"/>
                </a:lnTo>
                <a:lnTo>
                  <a:pt x="792" y="1530"/>
                </a:lnTo>
                <a:lnTo>
                  <a:pt x="810" y="1524"/>
                </a:lnTo>
                <a:lnTo>
                  <a:pt x="830" y="1520"/>
                </a:lnTo>
                <a:lnTo>
                  <a:pt x="850" y="1516"/>
                </a:lnTo>
                <a:lnTo>
                  <a:pt x="868" y="1516"/>
                </a:lnTo>
                <a:lnTo>
                  <a:pt x="888" y="1516"/>
                </a:lnTo>
                <a:lnTo>
                  <a:pt x="908" y="1520"/>
                </a:lnTo>
                <a:lnTo>
                  <a:pt x="926" y="1524"/>
                </a:lnTo>
                <a:lnTo>
                  <a:pt x="946" y="1530"/>
                </a:lnTo>
                <a:lnTo>
                  <a:pt x="964" y="1538"/>
                </a:lnTo>
                <a:lnTo>
                  <a:pt x="980" y="1548"/>
                </a:lnTo>
                <a:lnTo>
                  <a:pt x="998" y="1560"/>
                </a:lnTo>
                <a:lnTo>
                  <a:pt x="1012" y="1574"/>
                </a:lnTo>
                <a:lnTo>
                  <a:pt x="1012" y="1574"/>
                </a:lnTo>
                <a:lnTo>
                  <a:pt x="1026" y="1590"/>
                </a:lnTo>
                <a:lnTo>
                  <a:pt x="1038" y="1606"/>
                </a:lnTo>
                <a:lnTo>
                  <a:pt x="1048" y="1624"/>
                </a:lnTo>
                <a:lnTo>
                  <a:pt x="1058" y="1642"/>
                </a:lnTo>
                <a:lnTo>
                  <a:pt x="1064" y="1660"/>
                </a:lnTo>
                <a:lnTo>
                  <a:pt x="1068" y="1680"/>
                </a:lnTo>
                <a:lnTo>
                  <a:pt x="1072" y="1698"/>
                </a:lnTo>
                <a:lnTo>
                  <a:pt x="1072" y="1718"/>
                </a:lnTo>
                <a:lnTo>
                  <a:pt x="1072" y="1738"/>
                </a:lnTo>
                <a:lnTo>
                  <a:pt x="1068" y="1756"/>
                </a:lnTo>
                <a:lnTo>
                  <a:pt x="1064" y="1776"/>
                </a:lnTo>
                <a:lnTo>
                  <a:pt x="1058" y="1794"/>
                </a:lnTo>
                <a:lnTo>
                  <a:pt x="1048" y="1812"/>
                </a:lnTo>
                <a:lnTo>
                  <a:pt x="1038" y="1830"/>
                </a:lnTo>
                <a:lnTo>
                  <a:pt x="1026" y="1846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0" y="1864"/>
                </a:lnTo>
                <a:lnTo>
                  <a:pt x="1010" y="1864"/>
                </a:lnTo>
                <a:lnTo>
                  <a:pt x="980" y="1892"/>
                </a:lnTo>
                <a:lnTo>
                  <a:pt x="946" y="1914"/>
                </a:lnTo>
                <a:lnTo>
                  <a:pt x="912" y="1936"/>
                </a:lnTo>
                <a:lnTo>
                  <a:pt x="876" y="1952"/>
                </a:lnTo>
                <a:lnTo>
                  <a:pt x="840" y="1964"/>
                </a:lnTo>
                <a:lnTo>
                  <a:pt x="802" y="1974"/>
                </a:lnTo>
                <a:lnTo>
                  <a:pt x="762" y="1980"/>
                </a:lnTo>
                <a:lnTo>
                  <a:pt x="724" y="1982"/>
                </a:lnTo>
                <a:lnTo>
                  <a:pt x="724" y="1982"/>
                </a:lnTo>
                <a:lnTo>
                  <a:pt x="684" y="1980"/>
                </a:lnTo>
                <a:lnTo>
                  <a:pt x="646" y="1974"/>
                </a:lnTo>
                <a:lnTo>
                  <a:pt x="608" y="1964"/>
                </a:lnTo>
                <a:lnTo>
                  <a:pt x="570" y="1952"/>
                </a:lnTo>
                <a:lnTo>
                  <a:pt x="534" y="1934"/>
                </a:lnTo>
                <a:lnTo>
                  <a:pt x="500" y="1914"/>
                </a:lnTo>
                <a:lnTo>
                  <a:pt x="468" y="1890"/>
                </a:lnTo>
                <a:lnTo>
                  <a:pt x="436" y="1862"/>
                </a:lnTo>
                <a:lnTo>
                  <a:pt x="436" y="1862"/>
                </a:lnTo>
                <a:lnTo>
                  <a:pt x="412" y="1836"/>
                </a:lnTo>
                <a:lnTo>
                  <a:pt x="390" y="1806"/>
                </a:lnTo>
                <a:lnTo>
                  <a:pt x="370" y="1776"/>
                </a:lnTo>
                <a:lnTo>
                  <a:pt x="354" y="1746"/>
                </a:lnTo>
                <a:lnTo>
                  <a:pt x="342" y="1714"/>
                </a:lnTo>
                <a:lnTo>
                  <a:pt x="332" y="1680"/>
                </a:lnTo>
                <a:lnTo>
                  <a:pt x="324" y="1648"/>
                </a:lnTo>
                <a:lnTo>
                  <a:pt x="320" y="1614"/>
                </a:lnTo>
                <a:lnTo>
                  <a:pt x="318" y="1578"/>
                </a:lnTo>
                <a:lnTo>
                  <a:pt x="318" y="1544"/>
                </a:lnTo>
                <a:lnTo>
                  <a:pt x="322" y="1510"/>
                </a:lnTo>
                <a:lnTo>
                  <a:pt x="330" y="1478"/>
                </a:lnTo>
                <a:lnTo>
                  <a:pt x="340" y="1444"/>
                </a:lnTo>
                <a:lnTo>
                  <a:pt x="352" y="1412"/>
                </a:lnTo>
                <a:lnTo>
                  <a:pt x="368" y="1380"/>
                </a:lnTo>
                <a:lnTo>
                  <a:pt x="386" y="1350"/>
                </a:lnTo>
                <a:lnTo>
                  <a:pt x="386" y="1350"/>
                </a:lnTo>
                <a:lnTo>
                  <a:pt x="410" y="1320"/>
                </a:lnTo>
                <a:lnTo>
                  <a:pt x="436" y="1290"/>
                </a:lnTo>
                <a:lnTo>
                  <a:pt x="436" y="1290"/>
                </a:lnTo>
                <a:lnTo>
                  <a:pt x="468" y="1262"/>
                </a:lnTo>
                <a:lnTo>
                  <a:pt x="500" y="1238"/>
                </a:lnTo>
                <a:lnTo>
                  <a:pt x="534" y="1218"/>
                </a:lnTo>
                <a:lnTo>
                  <a:pt x="570" y="1202"/>
                </a:lnTo>
                <a:lnTo>
                  <a:pt x="608" y="1188"/>
                </a:lnTo>
                <a:lnTo>
                  <a:pt x="646" y="1178"/>
                </a:lnTo>
                <a:lnTo>
                  <a:pt x="684" y="1174"/>
                </a:lnTo>
                <a:lnTo>
                  <a:pt x="724" y="1172"/>
                </a:lnTo>
                <a:lnTo>
                  <a:pt x="724" y="630"/>
                </a:lnTo>
                <a:lnTo>
                  <a:pt x="724" y="630"/>
                </a:lnTo>
                <a:lnTo>
                  <a:pt x="686" y="630"/>
                </a:lnTo>
                <a:lnTo>
                  <a:pt x="650" y="634"/>
                </a:lnTo>
                <a:lnTo>
                  <a:pt x="614" y="638"/>
                </a:lnTo>
                <a:lnTo>
                  <a:pt x="578" y="644"/>
                </a:lnTo>
                <a:lnTo>
                  <a:pt x="542" y="652"/>
                </a:lnTo>
                <a:lnTo>
                  <a:pt x="508" y="662"/>
                </a:lnTo>
                <a:lnTo>
                  <a:pt x="474" y="674"/>
                </a:lnTo>
                <a:lnTo>
                  <a:pt x="442" y="686"/>
                </a:lnTo>
                <a:lnTo>
                  <a:pt x="410" y="700"/>
                </a:lnTo>
                <a:lnTo>
                  <a:pt x="378" y="716"/>
                </a:lnTo>
                <a:lnTo>
                  <a:pt x="348" y="734"/>
                </a:lnTo>
                <a:lnTo>
                  <a:pt x="320" y="752"/>
                </a:lnTo>
                <a:lnTo>
                  <a:pt x="290" y="772"/>
                </a:lnTo>
                <a:lnTo>
                  <a:pt x="264" y="794"/>
                </a:lnTo>
                <a:lnTo>
                  <a:pt x="238" y="816"/>
                </a:lnTo>
                <a:lnTo>
                  <a:pt x="212" y="840"/>
                </a:lnTo>
                <a:lnTo>
                  <a:pt x="188" y="866"/>
                </a:lnTo>
                <a:lnTo>
                  <a:pt x="166" y="892"/>
                </a:lnTo>
                <a:lnTo>
                  <a:pt x="144" y="920"/>
                </a:lnTo>
                <a:lnTo>
                  <a:pt x="124" y="948"/>
                </a:lnTo>
                <a:lnTo>
                  <a:pt x="104" y="976"/>
                </a:lnTo>
                <a:lnTo>
                  <a:pt x="88" y="1006"/>
                </a:lnTo>
                <a:lnTo>
                  <a:pt x="72" y="1038"/>
                </a:lnTo>
                <a:lnTo>
                  <a:pt x="56" y="1070"/>
                </a:lnTo>
                <a:lnTo>
                  <a:pt x="44" y="1102"/>
                </a:lnTo>
                <a:lnTo>
                  <a:pt x="32" y="1136"/>
                </a:lnTo>
                <a:lnTo>
                  <a:pt x="22" y="1170"/>
                </a:lnTo>
                <a:lnTo>
                  <a:pt x="14" y="1206"/>
                </a:lnTo>
                <a:lnTo>
                  <a:pt x="8" y="1240"/>
                </a:lnTo>
                <a:lnTo>
                  <a:pt x="4" y="1276"/>
                </a:lnTo>
                <a:lnTo>
                  <a:pt x="0" y="1314"/>
                </a:lnTo>
                <a:lnTo>
                  <a:pt x="0" y="1350"/>
                </a:lnTo>
                <a:lnTo>
                  <a:pt x="0" y="1350"/>
                </a:lnTo>
                <a:lnTo>
                  <a:pt x="0" y="1388"/>
                </a:lnTo>
                <a:lnTo>
                  <a:pt x="4" y="1424"/>
                </a:lnTo>
                <a:lnTo>
                  <a:pt x="8" y="1460"/>
                </a:lnTo>
                <a:lnTo>
                  <a:pt x="14" y="1496"/>
                </a:lnTo>
                <a:lnTo>
                  <a:pt x="22" y="1530"/>
                </a:lnTo>
                <a:lnTo>
                  <a:pt x="32" y="1564"/>
                </a:lnTo>
                <a:lnTo>
                  <a:pt x="44" y="1598"/>
                </a:lnTo>
                <a:lnTo>
                  <a:pt x="56" y="1630"/>
                </a:lnTo>
                <a:lnTo>
                  <a:pt x="72" y="1662"/>
                </a:lnTo>
                <a:lnTo>
                  <a:pt x="88" y="1694"/>
                </a:lnTo>
                <a:lnTo>
                  <a:pt x="104" y="1724"/>
                </a:lnTo>
                <a:lnTo>
                  <a:pt x="124" y="1754"/>
                </a:lnTo>
                <a:lnTo>
                  <a:pt x="144" y="1782"/>
                </a:lnTo>
                <a:lnTo>
                  <a:pt x="166" y="1808"/>
                </a:lnTo>
                <a:lnTo>
                  <a:pt x="188" y="1836"/>
                </a:lnTo>
                <a:lnTo>
                  <a:pt x="212" y="1860"/>
                </a:lnTo>
                <a:lnTo>
                  <a:pt x="238" y="1884"/>
                </a:lnTo>
                <a:lnTo>
                  <a:pt x="264" y="1906"/>
                </a:lnTo>
                <a:lnTo>
                  <a:pt x="290" y="1928"/>
                </a:lnTo>
                <a:lnTo>
                  <a:pt x="320" y="1948"/>
                </a:lnTo>
                <a:lnTo>
                  <a:pt x="348" y="1966"/>
                </a:lnTo>
                <a:lnTo>
                  <a:pt x="378" y="1984"/>
                </a:lnTo>
                <a:lnTo>
                  <a:pt x="410" y="2000"/>
                </a:lnTo>
                <a:lnTo>
                  <a:pt x="442" y="2014"/>
                </a:lnTo>
                <a:lnTo>
                  <a:pt x="474" y="2028"/>
                </a:lnTo>
                <a:lnTo>
                  <a:pt x="508" y="2038"/>
                </a:lnTo>
                <a:lnTo>
                  <a:pt x="542" y="2048"/>
                </a:lnTo>
                <a:lnTo>
                  <a:pt x="578" y="2056"/>
                </a:lnTo>
                <a:lnTo>
                  <a:pt x="614" y="2062"/>
                </a:lnTo>
                <a:lnTo>
                  <a:pt x="650" y="2068"/>
                </a:lnTo>
                <a:lnTo>
                  <a:pt x="686" y="2070"/>
                </a:lnTo>
                <a:lnTo>
                  <a:pt x="724" y="2072"/>
                </a:lnTo>
                <a:lnTo>
                  <a:pt x="724" y="2072"/>
                </a:lnTo>
                <a:lnTo>
                  <a:pt x="762" y="2070"/>
                </a:lnTo>
                <a:lnTo>
                  <a:pt x="800" y="2068"/>
                </a:lnTo>
                <a:lnTo>
                  <a:pt x="838" y="2062"/>
                </a:lnTo>
                <a:lnTo>
                  <a:pt x="876" y="2056"/>
                </a:lnTo>
                <a:lnTo>
                  <a:pt x="912" y="2046"/>
                </a:lnTo>
                <a:lnTo>
                  <a:pt x="948" y="2036"/>
                </a:lnTo>
                <a:lnTo>
                  <a:pt x="982" y="2024"/>
                </a:lnTo>
                <a:lnTo>
                  <a:pt x="1016" y="2010"/>
                </a:lnTo>
                <a:lnTo>
                  <a:pt x="1050" y="1994"/>
                </a:lnTo>
                <a:lnTo>
                  <a:pt x="1082" y="1976"/>
                </a:lnTo>
                <a:lnTo>
                  <a:pt x="1114" y="1958"/>
                </a:lnTo>
                <a:lnTo>
                  <a:pt x="1144" y="1938"/>
                </a:lnTo>
                <a:lnTo>
                  <a:pt x="1172" y="1916"/>
                </a:lnTo>
                <a:lnTo>
                  <a:pt x="1200" y="1894"/>
                </a:lnTo>
                <a:lnTo>
                  <a:pt x="1226" y="1868"/>
                </a:lnTo>
                <a:lnTo>
                  <a:pt x="1252" y="1844"/>
                </a:lnTo>
                <a:lnTo>
                  <a:pt x="1252" y="1348"/>
                </a:lnTo>
                <a:lnTo>
                  <a:pt x="724" y="1348"/>
                </a:lnTo>
                <a:lnTo>
                  <a:pt x="724" y="15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sz="1350"/>
          </a:p>
        </p:txBody>
      </p:sp>
      <p:sp>
        <p:nvSpPr>
          <p:cNvPr id="2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3814921" y="2601766"/>
            <a:ext cx="4751785" cy="654941"/>
          </a:xfrm>
        </p:spPr>
        <p:txBody>
          <a:bodyPr tIns="0" anchor="t">
            <a:noAutofit/>
          </a:bodyPr>
          <a:lstStyle>
            <a:lvl1pPr>
              <a:lnSpc>
                <a:spcPct val="80000"/>
              </a:lnSpc>
              <a:defRPr kumimoji="0" lang="ru-RU" sz="2400" b="0" i="0" u="none" strike="noStrike" kern="1200" cap="all" spc="0" normalizeH="0" baseline="0" dirty="0">
                <a:ln>
                  <a:noFill/>
                </a:ln>
                <a:solidFill>
                  <a:srgbClr val="706F6F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j-cs"/>
              </a:defRPr>
            </a:lvl1pPr>
          </a:lstStyle>
          <a:p>
            <a:r>
              <a:rPr lang="ru-RU" dirty="0"/>
              <a:t>ШАБЛОН</a:t>
            </a:r>
            <a:br>
              <a:rPr lang="ru-RU" dirty="0"/>
            </a:br>
            <a:r>
              <a:rPr lang="ru-RU" dirty="0"/>
              <a:t>ПРЕЗЕНТАЦИИ</a:t>
            </a:r>
          </a:p>
        </p:txBody>
      </p:sp>
      <p:sp>
        <p:nvSpPr>
          <p:cNvPr id="45" name="Подзаголовок 2">
            <a:extLst>
              <a:ext uri="{FF2B5EF4-FFF2-40B4-BE49-F238E27FC236}">
                <a16:creationId xmlns:a16="http://schemas.microsoft.com/office/drawing/2014/main" id="{7E0A3357-E9E1-C84A-A7A8-1F407D8B72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92383" y="4660387"/>
            <a:ext cx="2594670" cy="81000"/>
          </a:xfrm>
        </p:spPr>
        <p:txBody>
          <a:bodyPr anchor="t" anchorCtr="0">
            <a:noAutofit/>
          </a:bodyPr>
          <a:lstStyle>
            <a:lvl1pPr marL="0" indent="0" algn="l">
              <a:spcBef>
                <a:spcPts val="338"/>
              </a:spcBef>
              <a:spcAft>
                <a:spcPts val="0"/>
              </a:spcAft>
              <a:buNone/>
              <a:defRPr sz="675" b="0" i="0" cap="none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 marL="2571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dirty="0"/>
              <a:t>ДАТА</a:t>
            </a:r>
          </a:p>
        </p:txBody>
      </p:sp>
      <p:sp>
        <p:nvSpPr>
          <p:cNvPr id="46" name="Text Placeholder 5">
            <a:extLst>
              <a:ext uri="{FF2B5EF4-FFF2-40B4-BE49-F238E27FC236}">
                <a16:creationId xmlns:a16="http://schemas.microsoft.com/office/drawing/2014/main" id="{210F8070-3D82-4F4A-8CBE-3FA34598E8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4992" y="4320466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en-US" dirty="0"/>
              <a:t>PETROV.PP@GAZPROM-NEFT.RU</a:t>
            </a:r>
            <a:endParaRPr lang="ru-RU" dirty="0"/>
          </a:p>
        </p:txBody>
      </p:sp>
      <p:sp>
        <p:nvSpPr>
          <p:cNvPr id="47" name="Text Placeholder 5">
            <a:extLst>
              <a:ext uri="{FF2B5EF4-FFF2-40B4-BE49-F238E27FC236}">
                <a16:creationId xmlns:a16="http://schemas.microsoft.com/office/drawing/2014/main" id="{F89376FD-B120-FB4E-96F4-AD3132FE078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4992" y="4192904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baseline="0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ru-RU" dirty="0"/>
              <a:t>П.П. ПЕТРОВ</a:t>
            </a:r>
          </a:p>
        </p:txBody>
      </p:sp>
      <p:sp>
        <p:nvSpPr>
          <p:cNvPr id="48" name="Text Placeholder 5">
            <a:extLst>
              <a:ext uri="{FF2B5EF4-FFF2-40B4-BE49-F238E27FC236}">
                <a16:creationId xmlns:a16="http://schemas.microsoft.com/office/drawing/2014/main" id="{475E2650-382E-5F4B-8395-A2740C2D0E62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4992" y="3900752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baseline="0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ru-RU" dirty="0"/>
              <a:t>НАЗВАНИЕ СТРУКТУРНОГО ПОДРАЗДЕЛЕНИЯ</a:t>
            </a:r>
          </a:p>
        </p:txBody>
      </p:sp>
      <p:sp>
        <p:nvSpPr>
          <p:cNvPr id="49" name="Text Placeholder 36">
            <a:extLst>
              <a:ext uri="{FF2B5EF4-FFF2-40B4-BE49-F238E27FC236}">
                <a16:creationId xmlns:a16="http://schemas.microsoft.com/office/drawing/2014/main" id="{975604B8-2161-EF4C-B8E3-9724CBADF45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2085" y="4785405"/>
            <a:ext cx="2594967" cy="81001"/>
          </a:xfrm>
        </p:spPr>
        <p:txBody>
          <a:bodyPr/>
          <a:lstStyle>
            <a:lvl1pPr marL="0" indent="0">
              <a:buNone/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ВЕРСИЯ</a:t>
            </a:r>
          </a:p>
        </p:txBody>
      </p:sp>
      <p:pic>
        <p:nvPicPr>
          <p:cNvPr id="59" name="Рисунок 50">
            <a:extLst>
              <a:ext uri="{FF2B5EF4-FFF2-40B4-BE49-F238E27FC236}">
                <a16:creationId xmlns:a16="http://schemas.microsoft.com/office/drawing/2014/main" id="{1C4B524E-B400-E3E6-C246-62468A03C0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649865" y="4291951"/>
            <a:ext cx="1420493" cy="7789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8578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1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rgbClr val="6488F3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7" name="Holder 2">
            <a:extLst>
              <a:ext uri="{FF2B5EF4-FFF2-40B4-BE49-F238E27FC236}">
                <a16:creationId xmlns:a16="http://schemas.microsoft.com/office/drawing/2014/main" id="{2CF630D3-63ED-F145-993C-17666C29B31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234440"/>
            <a:ext cx="6412101" cy="318039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rgbClr val="FFFFFF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A292CF16-4A72-104B-95CD-EB49AB8DEFD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1" name="Text Placeholder 26">
            <a:extLst>
              <a:ext uri="{FF2B5EF4-FFF2-40B4-BE49-F238E27FC236}">
                <a16:creationId xmlns:a16="http://schemas.microsoft.com/office/drawing/2014/main" id="{01CE9F83-F091-BE4C-A2BA-207AE0CF9A4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00A4A12-B10F-7A4F-99EF-3786B938BD5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F267B23-054B-7E49-865F-26E4930DB32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D8792C30-10CF-3542-8E2E-76DD262EF54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93D692DC-3464-FF41-9A27-0C4EC2F68D6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0EBF56D4-162A-6B46-9F52-C3870A39C54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92143ADF-ABB1-114E-9085-BD95B729BCC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A319B4C5-009B-B540-B50C-C83B2A58EEF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12D34D4B-B6DA-CD48-AEE9-0D02E253B2F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6D9DAE3E-A62A-D440-91FB-E7DA2A1D30A7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F004A49D-F2C1-BE43-8C24-F96F01B9173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D87828F-0DBA-CC4F-B193-A5D897511A9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B476F5E9-B703-BF4E-924B-F78E815825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53581580-AFA5-7648-B0FC-8B467078CC4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F0940A10-31C9-F947-826B-5B8D756DBE1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2EDE5C10-F6EE-2B4F-8573-BB148B50D8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BDCA57FB-67F9-E346-B991-F3A7270607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151CA055-2F76-9146-973F-8CB425DDCFC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D0D1F2B0-A237-F249-84AA-D5075C206F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63B73EBB-369E-4448-B9DE-16AAF54BBF4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74540254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Титульный с кластерами и визой руководител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22">
            <a:extLst>
              <a:ext uri="{FF2B5EF4-FFF2-40B4-BE49-F238E27FC236}">
                <a16:creationId xmlns:a16="http://schemas.microsoft.com/office/drawing/2014/main" id="{B9DFCC4C-131D-4AD9-BA2D-0E2402B8A81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1"/>
          <a:stretch/>
        </p:blipFill>
        <p:spPr>
          <a:xfrm>
            <a:off x="-4776" y="571"/>
            <a:ext cx="7454700" cy="3642952"/>
          </a:xfrm>
          <a:prstGeom prst="rect">
            <a:avLst/>
          </a:prstGeom>
        </p:spPr>
      </p:pic>
      <p:sp>
        <p:nvSpPr>
          <p:cNvPr id="19" name="TitleLogoEng" hidden="1"/>
          <p:cNvSpPr>
            <a:spLocks noEditPoints="1"/>
          </p:cNvSpPr>
          <p:nvPr/>
        </p:nvSpPr>
        <p:spPr bwMode="auto">
          <a:xfrm>
            <a:off x="7879607" y="4405442"/>
            <a:ext cx="974189" cy="340200"/>
          </a:xfrm>
          <a:custGeom>
            <a:avLst/>
            <a:gdLst>
              <a:gd name="T0" fmla="*/ 1992 w 4450"/>
              <a:gd name="T1" fmla="*/ 1156 h 2072"/>
              <a:gd name="T2" fmla="*/ 1998 w 4450"/>
              <a:gd name="T3" fmla="*/ 1076 h 2072"/>
              <a:gd name="T4" fmla="*/ 2976 w 4450"/>
              <a:gd name="T5" fmla="*/ 1058 h 2072"/>
              <a:gd name="T6" fmla="*/ 2962 w 4450"/>
              <a:gd name="T7" fmla="*/ 654 h 2072"/>
              <a:gd name="T8" fmla="*/ 2840 w 4450"/>
              <a:gd name="T9" fmla="*/ 716 h 2072"/>
              <a:gd name="T10" fmla="*/ 2854 w 4450"/>
              <a:gd name="T11" fmla="*/ 1018 h 2072"/>
              <a:gd name="T12" fmla="*/ 3376 w 4450"/>
              <a:gd name="T13" fmla="*/ 1072 h 2072"/>
              <a:gd name="T14" fmla="*/ 3386 w 4450"/>
              <a:gd name="T15" fmla="*/ 672 h 2072"/>
              <a:gd name="T16" fmla="*/ 3214 w 4450"/>
              <a:gd name="T17" fmla="*/ 1102 h 2072"/>
              <a:gd name="T18" fmla="*/ 3274 w 4450"/>
              <a:gd name="T19" fmla="*/ 1002 h 2072"/>
              <a:gd name="T20" fmla="*/ 4306 w 4450"/>
              <a:gd name="T21" fmla="*/ 896 h 2072"/>
              <a:gd name="T22" fmla="*/ 3600 w 4450"/>
              <a:gd name="T23" fmla="*/ 1348 h 2072"/>
              <a:gd name="T24" fmla="*/ 3816 w 4450"/>
              <a:gd name="T25" fmla="*/ 1260 h 2072"/>
              <a:gd name="T26" fmla="*/ 3772 w 4450"/>
              <a:gd name="T27" fmla="*/ 638 h 2072"/>
              <a:gd name="T28" fmla="*/ 3524 w 4450"/>
              <a:gd name="T29" fmla="*/ 654 h 2072"/>
              <a:gd name="T30" fmla="*/ 3512 w 4450"/>
              <a:gd name="T31" fmla="*/ 1302 h 2072"/>
              <a:gd name="T32" fmla="*/ 3628 w 4450"/>
              <a:gd name="T33" fmla="*/ 742 h 2072"/>
              <a:gd name="T34" fmla="*/ 3688 w 4450"/>
              <a:gd name="T35" fmla="*/ 742 h 2072"/>
              <a:gd name="T36" fmla="*/ 3646 w 4450"/>
              <a:gd name="T37" fmla="*/ 1256 h 2072"/>
              <a:gd name="T38" fmla="*/ 1696 w 4450"/>
              <a:gd name="T39" fmla="*/ 1344 h 2072"/>
              <a:gd name="T40" fmla="*/ 1600 w 4450"/>
              <a:gd name="T41" fmla="*/ 992 h 2072"/>
              <a:gd name="T42" fmla="*/ 1606 w 4450"/>
              <a:gd name="T43" fmla="*/ 1260 h 2072"/>
              <a:gd name="T44" fmla="*/ 1576 w 4450"/>
              <a:gd name="T45" fmla="*/ 740 h 2072"/>
              <a:gd name="T46" fmla="*/ 1638 w 4450"/>
              <a:gd name="T47" fmla="*/ 856 h 2072"/>
              <a:gd name="T48" fmla="*/ 1710 w 4450"/>
              <a:gd name="T49" fmla="*/ 634 h 2072"/>
              <a:gd name="T50" fmla="*/ 1466 w 4450"/>
              <a:gd name="T51" fmla="*/ 662 h 2072"/>
              <a:gd name="T52" fmla="*/ 1466 w 4450"/>
              <a:gd name="T53" fmla="*/ 1312 h 2072"/>
              <a:gd name="T54" fmla="*/ 4450 w 4450"/>
              <a:gd name="T55" fmla="*/ 1590 h 2072"/>
              <a:gd name="T56" fmla="*/ 1572 w 4450"/>
              <a:gd name="T57" fmla="*/ 1668 h 2072"/>
              <a:gd name="T58" fmla="*/ 2628 w 4450"/>
              <a:gd name="T59" fmla="*/ 1726 h 2072"/>
              <a:gd name="T60" fmla="*/ 2628 w 4450"/>
              <a:gd name="T61" fmla="*/ 1726 h 2072"/>
              <a:gd name="T62" fmla="*/ 4324 w 4450"/>
              <a:gd name="T63" fmla="*/ 1726 h 2072"/>
              <a:gd name="T64" fmla="*/ 936 w 4450"/>
              <a:gd name="T65" fmla="*/ 1218 h 2072"/>
              <a:gd name="T66" fmla="*/ 1170 w 4450"/>
              <a:gd name="T67" fmla="*/ 906 h 2072"/>
              <a:gd name="T68" fmla="*/ 1162 w 4450"/>
              <a:gd name="T69" fmla="*/ 374 h 2072"/>
              <a:gd name="T70" fmla="*/ 944 w 4450"/>
              <a:gd name="T71" fmla="*/ 78 h 2072"/>
              <a:gd name="T72" fmla="*/ 790 w 4450"/>
              <a:gd name="T73" fmla="*/ 684 h 2072"/>
              <a:gd name="T74" fmla="*/ 992 w 4450"/>
              <a:gd name="T75" fmla="*/ 1260 h 2072"/>
              <a:gd name="T76" fmla="*/ 958 w 4450"/>
              <a:gd name="T77" fmla="*/ 870 h 2072"/>
              <a:gd name="T78" fmla="*/ 1050 w 4450"/>
              <a:gd name="T79" fmla="*/ 1012 h 2072"/>
              <a:gd name="T80" fmla="*/ 838 w 4450"/>
              <a:gd name="T81" fmla="*/ 624 h 2072"/>
              <a:gd name="T82" fmla="*/ 992 w 4450"/>
              <a:gd name="T83" fmla="*/ 102 h 2072"/>
              <a:gd name="T84" fmla="*/ 1142 w 4450"/>
              <a:gd name="T85" fmla="*/ 556 h 2072"/>
              <a:gd name="T86" fmla="*/ 1124 w 4450"/>
              <a:gd name="T87" fmla="*/ 760 h 2072"/>
              <a:gd name="T88" fmla="*/ 992 w 4450"/>
              <a:gd name="T89" fmla="*/ 314 h 2072"/>
              <a:gd name="T90" fmla="*/ 864 w 4450"/>
              <a:gd name="T91" fmla="*/ 742 h 2072"/>
              <a:gd name="T92" fmla="*/ 724 w 4450"/>
              <a:gd name="T93" fmla="*/ 1576 h 2072"/>
              <a:gd name="T94" fmla="*/ 908 w 4450"/>
              <a:gd name="T95" fmla="*/ 1520 h 2072"/>
              <a:gd name="T96" fmla="*/ 1064 w 4450"/>
              <a:gd name="T97" fmla="*/ 1660 h 2072"/>
              <a:gd name="T98" fmla="*/ 1012 w 4450"/>
              <a:gd name="T99" fmla="*/ 1862 h 2072"/>
              <a:gd name="T100" fmla="*/ 802 w 4450"/>
              <a:gd name="T101" fmla="*/ 1974 h 2072"/>
              <a:gd name="T102" fmla="*/ 436 w 4450"/>
              <a:gd name="T103" fmla="*/ 1862 h 2072"/>
              <a:gd name="T104" fmla="*/ 330 w 4450"/>
              <a:gd name="T105" fmla="*/ 1478 h 2072"/>
              <a:gd name="T106" fmla="*/ 570 w 4450"/>
              <a:gd name="T107" fmla="*/ 1202 h 2072"/>
              <a:gd name="T108" fmla="*/ 508 w 4450"/>
              <a:gd name="T109" fmla="*/ 662 h 2072"/>
              <a:gd name="T110" fmla="*/ 166 w 4450"/>
              <a:gd name="T111" fmla="*/ 892 h 2072"/>
              <a:gd name="T112" fmla="*/ 4 w 4450"/>
              <a:gd name="T113" fmla="*/ 1276 h 2072"/>
              <a:gd name="T114" fmla="*/ 72 w 4450"/>
              <a:gd name="T115" fmla="*/ 1662 h 2072"/>
              <a:gd name="T116" fmla="*/ 348 w 4450"/>
              <a:gd name="T117" fmla="*/ 1966 h 2072"/>
              <a:gd name="T118" fmla="*/ 724 w 4450"/>
              <a:gd name="T119" fmla="*/ 2072 h 2072"/>
              <a:gd name="T120" fmla="*/ 1144 w 4450"/>
              <a:gd name="T121" fmla="*/ 1938 h 2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450" h="2072">
                <a:moveTo>
                  <a:pt x="2586" y="1256"/>
                </a:moveTo>
                <a:lnTo>
                  <a:pt x="2416" y="1256"/>
                </a:lnTo>
                <a:lnTo>
                  <a:pt x="2578" y="716"/>
                </a:lnTo>
                <a:lnTo>
                  <a:pt x="2578" y="626"/>
                </a:lnTo>
                <a:lnTo>
                  <a:pt x="2268" y="626"/>
                </a:lnTo>
                <a:lnTo>
                  <a:pt x="2268" y="716"/>
                </a:lnTo>
                <a:lnTo>
                  <a:pt x="2428" y="716"/>
                </a:lnTo>
                <a:lnTo>
                  <a:pt x="2266" y="1258"/>
                </a:lnTo>
                <a:lnTo>
                  <a:pt x="2266" y="1348"/>
                </a:lnTo>
                <a:lnTo>
                  <a:pt x="2586" y="1348"/>
                </a:lnTo>
                <a:lnTo>
                  <a:pt x="2586" y="1256"/>
                </a:lnTo>
                <a:close/>
                <a:moveTo>
                  <a:pt x="1992" y="1156"/>
                </a:moveTo>
                <a:lnTo>
                  <a:pt x="2058" y="1156"/>
                </a:lnTo>
                <a:lnTo>
                  <a:pt x="2072" y="1348"/>
                </a:lnTo>
                <a:lnTo>
                  <a:pt x="2208" y="1348"/>
                </a:lnTo>
                <a:lnTo>
                  <a:pt x="2134" y="626"/>
                </a:lnTo>
                <a:lnTo>
                  <a:pt x="1916" y="626"/>
                </a:lnTo>
                <a:lnTo>
                  <a:pt x="1844" y="1348"/>
                </a:lnTo>
                <a:lnTo>
                  <a:pt x="1980" y="1348"/>
                </a:lnTo>
                <a:lnTo>
                  <a:pt x="1992" y="1156"/>
                </a:lnTo>
                <a:close/>
                <a:moveTo>
                  <a:pt x="2022" y="716"/>
                </a:moveTo>
                <a:lnTo>
                  <a:pt x="2030" y="716"/>
                </a:lnTo>
                <a:lnTo>
                  <a:pt x="2054" y="1076"/>
                </a:lnTo>
                <a:lnTo>
                  <a:pt x="1998" y="1076"/>
                </a:lnTo>
                <a:lnTo>
                  <a:pt x="2022" y="716"/>
                </a:lnTo>
                <a:close/>
                <a:moveTo>
                  <a:pt x="2804" y="1102"/>
                </a:moveTo>
                <a:lnTo>
                  <a:pt x="2882" y="1102"/>
                </a:lnTo>
                <a:lnTo>
                  <a:pt x="2882" y="1102"/>
                </a:lnTo>
                <a:lnTo>
                  <a:pt x="2900" y="1102"/>
                </a:lnTo>
                <a:lnTo>
                  <a:pt x="2916" y="1100"/>
                </a:lnTo>
                <a:lnTo>
                  <a:pt x="2930" y="1096"/>
                </a:lnTo>
                <a:lnTo>
                  <a:pt x="2942" y="1090"/>
                </a:lnTo>
                <a:lnTo>
                  <a:pt x="2952" y="1084"/>
                </a:lnTo>
                <a:lnTo>
                  <a:pt x="2962" y="1076"/>
                </a:lnTo>
                <a:lnTo>
                  <a:pt x="2970" y="1066"/>
                </a:lnTo>
                <a:lnTo>
                  <a:pt x="2976" y="1058"/>
                </a:lnTo>
                <a:lnTo>
                  <a:pt x="2986" y="1036"/>
                </a:lnTo>
                <a:lnTo>
                  <a:pt x="2992" y="1016"/>
                </a:lnTo>
                <a:lnTo>
                  <a:pt x="2994" y="994"/>
                </a:lnTo>
                <a:lnTo>
                  <a:pt x="2996" y="974"/>
                </a:lnTo>
                <a:lnTo>
                  <a:pt x="2996" y="756"/>
                </a:lnTo>
                <a:lnTo>
                  <a:pt x="2996" y="756"/>
                </a:lnTo>
                <a:lnTo>
                  <a:pt x="2994" y="734"/>
                </a:lnTo>
                <a:lnTo>
                  <a:pt x="2992" y="714"/>
                </a:lnTo>
                <a:lnTo>
                  <a:pt x="2986" y="692"/>
                </a:lnTo>
                <a:lnTo>
                  <a:pt x="2976" y="672"/>
                </a:lnTo>
                <a:lnTo>
                  <a:pt x="2970" y="662"/>
                </a:lnTo>
                <a:lnTo>
                  <a:pt x="2962" y="654"/>
                </a:lnTo>
                <a:lnTo>
                  <a:pt x="2952" y="646"/>
                </a:lnTo>
                <a:lnTo>
                  <a:pt x="2942" y="638"/>
                </a:lnTo>
                <a:lnTo>
                  <a:pt x="2930" y="634"/>
                </a:lnTo>
                <a:lnTo>
                  <a:pt x="2916" y="630"/>
                </a:lnTo>
                <a:lnTo>
                  <a:pt x="2900" y="626"/>
                </a:lnTo>
                <a:lnTo>
                  <a:pt x="2882" y="626"/>
                </a:lnTo>
                <a:lnTo>
                  <a:pt x="2664" y="626"/>
                </a:lnTo>
                <a:lnTo>
                  <a:pt x="2664" y="1348"/>
                </a:lnTo>
                <a:lnTo>
                  <a:pt x="2804" y="1348"/>
                </a:lnTo>
                <a:lnTo>
                  <a:pt x="2804" y="1102"/>
                </a:lnTo>
                <a:close/>
                <a:moveTo>
                  <a:pt x="2804" y="716"/>
                </a:moveTo>
                <a:lnTo>
                  <a:pt x="2840" y="716"/>
                </a:lnTo>
                <a:lnTo>
                  <a:pt x="2840" y="716"/>
                </a:lnTo>
                <a:lnTo>
                  <a:pt x="2846" y="716"/>
                </a:lnTo>
                <a:lnTo>
                  <a:pt x="2850" y="718"/>
                </a:lnTo>
                <a:lnTo>
                  <a:pt x="2854" y="722"/>
                </a:lnTo>
                <a:lnTo>
                  <a:pt x="2858" y="726"/>
                </a:lnTo>
                <a:lnTo>
                  <a:pt x="2864" y="736"/>
                </a:lnTo>
                <a:lnTo>
                  <a:pt x="2866" y="752"/>
                </a:lnTo>
                <a:lnTo>
                  <a:pt x="2866" y="988"/>
                </a:lnTo>
                <a:lnTo>
                  <a:pt x="2866" y="988"/>
                </a:lnTo>
                <a:lnTo>
                  <a:pt x="2864" y="1002"/>
                </a:lnTo>
                <a:lnTo>
                  <a:pt x="2858" y="1014"/>
                </a:lnTo>
                <a:lnTo>
                  <a:pt x="2854" y="1018"/>
                </a:lnTo>
                <a:lnTo>
                  <a:pt x="2850" y="1020"/>
                </a:lnTo>
                <a:lnTo>
                  <a:pt x="2846" y="1022"/>
                </a:lnTo>
                <a:lnTo>
                  <a:pt x="2840" y="1024"/>
                </a:lnTo>
                <a:lnTo>
                  <a:pt x="2804" y="1024"/>
                </a:lnTo>
                <a:lnTo>
                  <a:pt x="2804" y="716"/>
                </a:lnTo>
                <a:close/>
                <a:moveTo>
                  <a:pt x="3214" y="1102"/>
                </a:moveTo>
                <a:lnTo>
                  <a:pt x="3236" y="1102"/>
                </a:lnTo>
                <a:lnTo>
                  <a:pt x="3282" y="1348"/>
                </a:lnTo>
                <a:lnTo>
                  <a:pt x="3430" y="1348"/>
                </a:lnTo>
                <a:lnTo>
                  <a:pt x="3364" y="1082"/>
                </a:lnTo>
                <a:lnTo>
                  <a:pt x="3364" y="1082"/>
                </a:lnTo>
                <a:lnTo>
                  <a:pt x="3376" y="1072"/>
                </a:lnTo>
                <a:lnTo>
                  <a:pt x="3386" y="1058"/>
                </a:lnTo>
                <a:lnTo>
                  <a:pt x="3392" y="1046"/>
                </a:lnTo>
                <a:lnTo>
                  <a:pt x="3398" y="1030"/>
                </a:lnTo>
                <a:lnTo>
                  <a:pt x="3402" y="1016"/>
                </a:lnTo>
                <a:lnTo>
                  <a:pt x="3404" y="1002"/>
                </a:lnTo>
                <a:lnTo>
                  <a:pt x="3406" y="974"/>
                </a:lnTo>
                <a:lnTo>
                  <a:pt x="3406" y="756"/>
                </a:lnTo>
                <a:lnTo>
                  <a:pt x="3406" y="756"/>
                </a:lnTo>
                <a:lnTo>
                  <a:pt x="3406" y="734"/>
                </a:lnTo>
                <a:lnTo>
                  <a:pt x="3402" y="714"/>
                </a:lnTo>
                <a:lnTo>
                  <a:pt x="3396" y="692"/>
                </a:lnTo>
                <a:lnTo>
                  <a:pt x="3386" y="672"/>
                </a:lnTo>
                <a:lnTo>
                  <a:pt x="3380" y="662"/>
                </a:lnTo>
                <a:lnTo>
                  <a:pt x="3372" y="654"/>
                </a:lnTo>
                <a:lnTo>
                  <a:pt x="3362" y="646"/>
                </a:lnTo>
                <a:lnTo>
                  <a:pt x="3352" y="638"/>
                </a:lnTo>
                <a:lnTo>
                  <a:pt x="3340" y="634"/>
                </a:lnTo>
                <a:lnTo>
                  <a:pt x="3326" y="630"/>
                </a:lnTo>
                <a:lnTo>
                  <a:pt x="3310" y="626"/>
                </a:lnTo>
                <a:lnTo>
                  <a:pt x="3294" y="626"/>
                </a:lnTo>
                <a:lnTo>
                  <a:pt x="3074" y="626"/>
                </a:lnTo>
                <a:lnTo>
                  <a:pt x="3074" y="1348"/>
                </a:lnTo>
                <a:lnTo>
                  <a:pt x="3214" y="1348"/>
                </a:lnTo>
                <a:lnTo>
                  <a:pt x="3214" y="1102"/>
                </a:lnTo>
                <a:close/>
                <a:moveTo>
                  <a:pt x="3214" y="716"/>
                </a:moveTo>
                <a:lnTo>
                  <a:pt x="3250" y="716"/>
                </a:lnTo>
                <a:lnTo>
                  <a:pt x="3250" y="716"/>
                </a:lnTo>
                <a:lnTo>
                  <a:pt x="3256" y="716"/>
                </a:lnTo>
                <a:lnTo>
                  <a:pt x="3260" y="718"/>
                </a:lnTo>
                <a:lnTo>
                  <a:pt x="3266" y="722"/>
                </a:lnTo>
                <a:lnTo>
                  <a:pt x="3268" y="726"/>
                </a:lnTo>
                <a:lnTo>
                  <a:pt x="3274" y="736"/>
                </a:lnTo>
                <a:lnTo>
                  <a:pt x="3276" y="752"/>
                </a:lnTo>
                <a:lnTo>
                  <a:pt x="3276" y="988"/>
                </a:lnTo>
                <a:lnTo>
                  <a:pt x="3276" y="988"/>
                </a:lnTo>
                <a:lnTo>
                  <a:pt x="3274" y="1002"/>
                </a:lnTo>
                <a:lnTo>
                  <a:pt x="3268" y="1014"/>
                </a:lnTo>
                <a:lnTo>
                  <a:pt x="3266" y="1018"/>
                </a:lnTo>
                <a:lnTo>
                  <a:pt x="3260" y="1020"/>
                </a:lnTo>
                <a:lnTo>
                  <a:pt x="3256" y="1022"/>
                </a:lnTo>
                <a:lnTo>
                  <a:pt x="3250" y="1024"/>
                </a:lnTo>
                <a:lnTo>
                  <a:pt x="3214" y="1024"/>
                </a:lnTo>
                <a:lnTo>
                  <a:pt x="3214" y="716"/>
                </a:lnTo>
                <a:close/>
                <a:moveTo>
                  <a:pt x="4046" y="896"/>
                </a:moveTo>
                <a:lnTo>
                  <a:pt x="4052" y="896"/>
                </a:lnTo>
                <a:lnTo>
                  <a:pt x="4124" y="1348"/>
                </a:lnTo>
                <a:lnTo>
                  <a:pt x="4234" y="1348"/>
                </a:lnTo>
                <a:lnTo>
                  <a:pt x="4306" y="896"/>
                </a:lnTo>
                <a:lnTo>
                  <a:pt x="4310" y="896"/>
                </a:lnTo>
                <a:lnTo>
                  <a:pt x="4310" y="1348"/>
                </a:lnTo>
                <a:lnTo>
                  <a:pt x="4450" y="1348"/>
                </a:lnTo>
                <a:lnTo>
                  <a:pt x="4450" y="626"/>
                </a:lnTo>
                <a:lnTo>
                  <a:pt x="4270" y="626"/>
                </a:lnTo>
                <a:lnTo>
                  <a:pt x="4178" y="1134"/>
                </a:lnTo>
                <a:lnTo>
                  <a:pt x="4088" y="626"/>
                </a:lnTo>
                <a:lnTo>
                  <a:pt x="3908" y="626"/>
                </a:lnTo>
                <a:lnTo>
                  <a:pt x="3908" y="1348"/>
                </a:lnTo>
                <a:lnTo>
                  <a:pt x="4046" y="1348"/>
                </a:lnTo>
                <a:lnTo>
                  <a:pt x="4046" y="896"/>
                </a:lnTo>
                <a:close/>
                <a:moveTo>
                  <a:pt x="3600" y="1348"/>
                </a:moveTo>
                <a:lnTo>
                  <a:pt x="3716" y="1348"/>
                </a:lnTo>
                <a:lnTo>
                  <a:pt x="3716" y="1348"/>
                </a:lnTo>
                <a:lnTo>
                  <a:pt x="3732" y="1348"/>
                </a:lnTo>
                <a:lnTo>
                  <a:pt x="3748" y="1344"/>
                </a:lnTo>
                <a:lnTo>
                  <a:pt x="3762" y="1340"/>
                </a:lnTo>
                <a:lnTo>
                  <a:pt x="3772" y="1336"/>
                </a:lnTo>
                <a:lnTo>
                  <a:pt x="3782" y="1328"/>
                </a:lnTo>
                <a:lnTo>
                  <a:pt x="3790" y="1320"/>
                </a:lnTo>
                <a:lnTo>
                  <a:pt x="3798" y="1312"/>
                </a:lnTo>
                <a:lnTo>
                  <a:pt x="3804" y="1302"/>
                </a:lnTo>
                <a:lnTo>
                  <a:pt x="3812" y="1282"/>
                </a:lnTo>
                <a:lnTo>
                  <a:pt x="3816" y="1260"/>
                </a:lnTo>
                <a:lnTo>
                  <a:pt x="3818" y="1240"/>
                </a:lnTo>
                <a:lnTo>
                  <a:pt x="3818" y="1220"/>
                </a:lnTo>
                <a:lnTo>
                  <a:pt x="3818" y="756"/>
                </a:lnTo>
                <a:lnTo>
                  <a:pt x="3818" y="756"/>
                </a:lnTo>
                <a:lnTo>
                  <a:pt x="3818" y="734"/>
                </a:lnTo>
                <a:lnTo>
                  <a:pt x="3816" y="714"/>
                </a:lnTo>
                <a:lnTo>
                  <a:pt x="3812" y="692"/>
                </a:lnTo>
                <a:lnTo>
                  <a:pt x="3804" y="672"/>
                </a:lnTo>
                <a:lnTo>
                  <a:pt x="3798" y="662"/>
                </a:lnTo>
                <a:lnTo>
                  <a:pt x="3790" y="654"/>
                </a:lnTo>
                <a:lnTo>
                  <a:pt x="3782" y="646"/>
                </a:lnTo>
                <a:lnTo>
                  <a:pt x="3772" y="638"/>
                </a:lnTo>
                <a:lnTo>
                  <a:pt x="3762" y="634"/>
                </a:lnTo>
                <a:lnTo>
                  <a:pt x="3748" y="630"/>
                </a:lnTo>
                <a:lnTo>
                  <a:pt x="3732" y="626"/>
                </a:lnTo>
                <a:lnTo>
                  <a:pt x="3716" y="626"/>
                </a:lnTo>
                <a:lnTo>
                  <a:pt x="3600" y="626"/>
                </a:lnTo>
                <a:lnTo>
                  <a:pt x="3600" y="626"/>
                </a:lnTo>
                <a:lnTo>
                  <a:pt x="3582" y="626"/>
                </a:lnTo>
                <a:lnTo>
                  <a:pt x="3568" y="630"/>
                </a:lnTo>
                <a:lnTo>
                  <a:pt x="3554" y="634"/>
                </a:lnTo>
                <a:lnTo>
                  <a:pt x="3542" y="638"/>
                </a:lnTo>
                <a:lnTo>
                  <a:pt x="3534" y="646"/>
                </a:lnTo>
                <a:lnTo>
                  <a:pt x="3524" y="654"/>
                </a:lnTo>
                <a:lnTo>
                  <a:pt x="3518" y="662"/>
                </a:lnTo>
                <a:lnTo>
                  <a:pt x="3512" y="672"/>
                </a:lnTo>
                <a:lnTo>
                  <a:pt x="3504" y="692"/>
                </a:lnTo>
                <a:lnTo>
                  <a:pt x="3500" y="714"/>
                </a:lnTo>
                <a:lnTo>
                  <a:pt x="3498" y="734"/>
                </a:lnTo>
                <a:lnTo>
                  <a:pt x="3496" y="756"/>
                </a:lnTo>
                <a:lnTo>
                  <a:pt x="3496" y="1220"/>
                </a:lnTo>
                <a:lnTo>
                  <a:pt x="3496" y="1220"/>
                </a:lnTo>
                <a:lnTo>
                  <a:pt x="3498" y="1240"/>
                </a:lnTo>
                <a:lnTo>
                  <a:pt x="3500" y="1260"/>
                </a:lnTo>
                <a:lnTo>
                  <a:pt x="3504" y="1282"/>
                </a:lnTo>
                <a:lnTo>
                  <a:pt x="3512" y="1302"/>
                </a:lnTo>
                <a:lnTo>
                  <a:pt x="3518" y="1312"/>
                </a:lnTo>
                <a:lnTo>
                  <a:pt x="3524" y="1320"/>
                </a:lnTo>
                <a:lnTo>
                  <a:pt x="3534" y="1328"/>
                </a:lnTo>
                <a:lnTo>
                  <a:pt x="3542" y="1336"/>
                </a:lnTo>
                <a:lnTo>
                  <a:pt x="3554" y="1340"/>
                </a:lnTo>
                <a:lnTo>
                  <a:pt x="3568" y="1344"/>
                </a:lnTo>
                <a:lnTo>
                  <a:pt x="3582" y="1348"/>
                </a:lnTo>
                <a:lnTo>
                  <a:pt x="3600" y="1348"/>
                </a:lnTo>
                <a:lnTo>
                  <a:pt x="3600" y="1348"/>
                </a:lnTo>
                <a:close/>
                <a:moveTo>
                  <a:pt x="3628" y="1230"/>
                </a:moveTo>
                <a:lnTo>
                  <a:pt x="3628" y="746"/>
                </a:lnTo>
                <a:lnTo>
                  <a:pt x="3628" y="742"/>
                </a:lnTo>
                <a:lnTo>
                  <a:pt x="3628" y="740"/>
                </a:lnTo>
                <a:lnTo>
                  <a:pt x="3628" y="740"/>
                </a:lnTo>
                <a:lnTo>
                  <a:pt x="3630" y="730"/>
                </a:lnTo>
                <a:lnTo>
                  <a:pt x="3638" y="722"/>
                </a:lnTo>
                <a:lnTo>
                  <a:pt x="3646" y="718"/>
                </a:lnTo>
                <a:lnTo>
                  <a:pt x="3658" y="716"/>
                </a:lnTo>
                <a:lnTo>
                  <a:pt x="3658" y="716"/>
                </a:lnTo>
                <a:lnTo>
                  <a:pt x="3670" y="718"/>
                </a:lnTo>
                <a:lnTo>
                  <a:pt x="3678" y="722"/>
                </a:lnTo>
                <a:lnTo>
                  <a:pt x="3686" y="730"/>
                </a:lnTo>
                <a:lnTo>
                  <a:pt x="3688" y="740"/>
                </a:lnTo>
                <a:lnTo>
                  <a:pt x="3688" y="742"/>
                </a:lnTo>
                <a:lnTo>
                  <a:pt x="3688" y="746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6"/>
                </a:lnTo>
                <a:lnTo>
                  <a:pt x="3686" y="1242"/>
                </a:lnTo>
                <a:lnTo>
                  <a:pt x="3680" y="1250"/>
                </a:lnTo>
                <a:lnTo>
                  <a:pt x="3670" y="1256"/>
                </a:lnTo>
                <a:lnTo>
                  <a:pt x="3658" y="1260"/>
                </a:lnTo>
                <a:lnTo>
                  <a:pt x="3658" y="1260"/>
                </a:lnTo>
                <a:lnTo>
                  <a:pt x="3646" y="1256"/>
                </a:lnTo>
                <a:lnTo>
                  <a:pt x="3636" y="1250"/>
                </a:lnTo>
                <a:lnTo>
                  <a:pt x="3630" y="1242"/>
                </a:lnTo>
                <a:lnTo>
                  <a:pt x="3628" y="1236"/>
                </a:lnTo>
                <a:lnTo>
                  <a:pt x="3628" y="1230"/>
                </a:lnTo>
                <a:lnTo>
                  <a:pt x="3628" y="1230"/>
                </a:lnTo>
                <a:lnTo>
                  <a:pt x="3628" y="1230"/>
                </a:lnTo>
                <a:lnTo>
                  <a:pt x="3628" y="1230"/>
                </a:lnTo>
                <a:close/>
                <a:moveTo>
                  <a:pt x="1548" y="1348"/>
                </a:moveTo>
                <a:lnTo>
                  <a:pt x="1664" y="1348"/>
                </a:lnTo>
                <a:lnTo>
                  <a:pt x="1664" y="1348"/>
                </a:lnTo>
                <a:lnTo>
                  <a:pt x="1682" y="1348"/>
                </a:lnTo>
                <a:lnTo>
                  <a:pt x="1696" y="1344"/>
                </a:lnTo>
                <a:lnTo>
                  <a:pt x="1710" y="1340"/>
                </a:lnTo>
                <a:lnTo>
                  <a:pt x="1722" y="1336"/>
                </a:lnTo>
                <a:lnTo>
                  <a:pt x="1732" y="1328"/>
                </a:lnTo>
                <a:lnTo>
                  <a:pt x="1740" y="1320"/>
                </a:lnTo>
                <a:lnTo>
                  <a:pt x="1746" y="1312"/>
                </a:lnTo>
                <a:lnTo>
                  <a:pt x="1752" y="1302"/>
                </a:lnTo>
                <a:lnTo>
                  <a:pt x="1760" y="1282"/>
                </a:lnTo>
                <a:lnTo>
                  <a:pt x="1764" y="1260"/>
                </a:lnTo>
                <a:lnTo>
                  <a:pt x="1766" y="1240"/>
                </a:lnTo>
                <a:lnTo>
                  <a:pt x="1768" y="1220"/>
                </a:lnTo>
                <a:lnTo>
                  <a:pt x="1768" y="992"/>
                </a:lnTo>
                <a:lnTo>
                  <a:pt x="1600" y="992"/>
                </a:lnTo>
                <a:lnTo>
                  <a:pt x="1600" y="1074"/>
                </a:lnTo>
                <a:lnTo>
                  <a:pt x="1638" y="1074"/>
                </a:lnTo>
                <a:lnTo>
                  <a:pt x="1638" y="1230"/>
                </a:lnTo>
                <a:lnTo>
                  <a:pt x="1638" y="1230"/>
                </a:lnTo>
                <a:lnTo>
                  <a:pt x="1638" y="1230"/>
                </a:lnTo>
                <a:lnTo>
                  <a:pt x="1638" y="1230"/>
                </a:lnTo>
                <a:lnTo>
                  <a:pt x="1636" y="1236"/>
                </a:lnTo>
                <a:lnTo>
                  <a:pt x="1634" y="1242"/>
                </a:lnTo>
                <a:lnTo>
                  <a:pt x="1628" y="1250"/>
                </a:lnTo>
                <a:lnTo>
                  <a:pt x="1618" y="1256"/>
                </a:lnTo>
                <a:lnTo>
                  <a:pt x="1606" y="1260"/>
                </a:lnTo>
                <a:lnTo>
                  <a:pt x="1606" y="1260"/>
                </a:lnTo>
                <a:lnTo>
                  <a:pt x="1594" y="1256"/>
                </a:lnTo>
                <a:lnTo>
                  <a:pt x="1584" y="1250"/>
                </a:lnTo>
                <a:lnTo>
                  <a:pt x="1578" y="1242"/>
                </a:lnTo>
                <a:lnTo>
                  <a:pt x="1576" y="1236"/>
                </a:lnTo>
                <a:lnTo>
                  <a:pt x="1576" y="1230"/>
                </a:lnTo>
                <a:lnTo>
                  <a:pt x="1576" y="1230"/>
                </a:lnTo>
                <a:lnTo>
                  <a:pt x="1576" y="1230"/>
                </a:lnTo>
                <a:lnTo>
                  <a:pt x="1576" y="746"/>
                </a:lnTo>
                <a:lnTo>
                  <a:pt x="1576" y="746"/>
                </a:lnTo>
                <a:lnTo>
                  <a:pt x="1576" y="742"/>
                </a:lnTo>
                <a:lnTo>
                  <a:pt x="1576" y="740"/>
                </a:lnTo>
                <a:lnTo>
                  <a:pt x="1576" y="740"/>
                </a:lnTo>
                <a:lnTo>
                  <a:pt x="1578" y="730"/>
                </a:lnTo>
                <a:lnTo>
                  <a:pt x="1586" y="722"/>
                </a:lnTo>
                <a:lnTo>
                  <a:pt x="1596" y="718"/>
                </a:lnTo>
                <a:lnTo>
                  <a:pt x="1606" y="716"/>
                </a:lnTo>
                <a:lnTo>
                  <a:pt x="1606" y="716"/>
                </a:lnTo>
                <a:lnTo>
                  <a:pt x="1618" y="718"/>
                </a:lnTo>
                <a:lnTo>
                  <a:pt x="1628" y="722"/>
                </a:lnTo>
                <a:lnTo>
                  <a:pt x="1634" y="730"/>
                </a:lnTo>
                <a:lnTo>
                  <a:pt x="1636" y="740"/>
                </a:lnTo>
                <a:lnTo>
                  <a:pt x="1638" y="742"/>
                </a:lnTo>
                <a:lnTo>
                  <a:pt x="1638" y="746"/>
                </a:lnTo>
                <a:lnTo>
                  <a:pt x="1638" y="856"/>
                </a:lnTo>
                <a:lnTo>
                  <a:pt x="1768" y="856"/>
                </a:lnTo>
                <a:lnTo>
                  <a:pt x="1768" y="756"/>
                </a:lnTo>
                <a:lnTo>
                  <a:pt x="1768" y="756"/>
                </a:lnTo>
                <a:lnTo>
                  <a:pt x="1766" y="734"/>
                </a:lnTo>
                <a:lnTo>
                  <a:pt x="1764" y="714"/>
                </a:lnTo>
                <a:lnTo>
                  <a:pt x="1760" y="692"/>
                </a:lnTo>
                <a:lnTo>
                  <a:pt x="1752" y="672"/>
                </a:lnTo>
                <a:lnTo>
                  <a:pt x="1746" y="662"/>
                </a:lnTo>
                <a:lnTo>
                  <a:pt x="1740" y="654"/>
                </a:lnTo>
                <a:lnTo>
                  <a:pt x="1732" y="646"/>
                </a:lnTo>
                <a:lnTo>
                  <a:pt x="1722" y="638"/>
                </a:lnTo>
                <a:lnTo>
                  <a:pt x="1710" y="634"/>
                </a:lnTo>
                <a:lnTo>
                  <a:pt x="1696" y="630"/>
                </a:lnTo>
                <a:lnTo>
                  <a:pt x="1682" y="626"/>
                </a:lnTo>
                <a:lnTo>
                  <a:pt x="1664" y="626"/>
                </a:lnTo>
                <a:lnTo>
                  <a:pt x="1548" y="626"/>
                </a:lnTo>
                <a:lnTo>
                  <a:pt x="1548" y="626"/>
                </a:lnTo>
                <a:lnTo>
                  <a:pt x="1532" y="626"/>
                </a:lnTo>
                <a:lnTo>
                  <a:pt x="1516" y="630"/>
                </a:lnTo>
                <a:lnTo>
                  <a:pt x="1502" y="634"/>
                </a:lnTo>
                <a:lnTo>
                  <a:pt x="1492" y="638"/>
                </a:lnTo>
                <a:lnTo>
                  <a:pt x="1482" y="646"/>
                </a:lnTo>
                <a:lnTo>
                  <a:pt x="1474" y="654"/>
                </a:lnTo>
                <a:lnTo>
                  <a:pt x="1466" y="662"/>
                </a:lnTo>
                <a:lnTo>
                  <a:pt x="1460" y="672"/>
                </a:lnTo>
                <a:lnTo>
                  <a:pt x="1452" y="692"/>
                </a:lnTo>
                <a:lnTo>
                  <a:pt x="1448" y="714"/>
                </a:lnTo>
                <a:lnTo>
                  <a:pt x="1446" y="734"/>
                </a:lnTo>
                <a:lnTo>
                  <a:pt x="1446" y="756"/>
                </a:lnTo>
                <a:lnTo>
                  <a:pt x="1446" y="1220"/>
                </a:lnTo>
                <a:lnTo>
                  <a:pt x="1446" y="1220"/>
                </a:lnTo>
                <a:lnTo>
                  <a:pt x="1446" y="1240"/>
                </a:lnTo>
                <a:lnTo>
                  <a:pt x="1448" y="1260"/>
                </a:lnTo>
                <a:lnTo>
                  <a:pt x="1452" y="1282"/>
                </a:lnTo>
                <a:lnTo>
                  <a:pt x="1460" y="1302"/>
                </a:lnTo>
                <a:lnTo>
                  <a:pt x="1466" y="1312"/>
                </a:lnTo>
                <a:lnTo>
                  <a:pt x="1474" y="1320"/>
                </a:lnTo>
                <a:lnTo>
                  <a:pt x="1482" y="1328"/>
                </a:lnTo>
                <a:lnTo>
                  <a:pt x="1492" y="1336"/>
                </a:lnTo>
                <a:lnTo>
                  <a:pt x="1502" y="1340"/>
                </a:lnTo>
                <a:lnTo>
                  <a:pt x="1516" y="1344"/>
                </a:lnTo>
                <a:lnTo>
                  <a:pt x="1532" y="1348"/>
                </a:lnTo>
                <a:lnTo>
                  <a:pt x="1548" y="1348"/>
                </a:lnTo>
                <a:lnTo>
                  <a:pt x="1548" y="1348"/>
                </a:lnTo>
                <a:close/>
                <a:moveTo>
                  <a:pt x="1446" y="1590"/>
                </a:moveTo>
                <a:lnTo>
                  <a:pt x="1446" y="2072"/>
                </a:lnTo>
                <a:lnTo>
                  <a:pt x="4450" y="2072"/>
                </a:lnTo>
                <a:lnTo>
                  <a:pt x="4450" y="1590"/>
                </a:lnTo>
                <a:lnTo>
                  <a:pt x="1446" y="1590"/>
                </a:lnTo>
                <a:close/>
                <a:moveTo>
                  <a:pt x="1770" y="1982"/>
                </a:moveTo>
                <a:lnTo>
                  <a:pt x="1698" y="1982"/>
                </a:lnTo>
                <a:lnTo>
                  <a:pt x="1632" y="1790"/>
                </a:lnTo>
                <a:lnTo>
                  <a:pt x="1632" y="1790"/>
                </a:lnTo>
                <a:lnTo>
                  <a:pt x="1632" y="1790"/>
                </a:lnTo>
                <a:lnTo>
                  <a:pt x="1640" y="1848"/>
                </a:lnTo>
                <a:lnTo>
                  <a:pt x="1642" y="1880"/>
                </a:lnTo>
                <a:lnTo>
                  <a:pt x="1644" y="1908"/>
                </a:lnTo>
                <a:lnTo>
                  <a:pt x="1644" y="1982"/>
                </a:lnTo>
                <a:lnTo>
                  <a:pt x="1572" y="1982"/>
                </a:lnTo>
                <a:lnTo>
                  <a:pt x="1572" y="1668"/>
                </a:lnTo>
                <a:lnTo>
                  <a:pt x="1644" y="1668"/>
                </a:lnTo>
                <a:lnTo>
                  <a:pt x="1710" y="1864"/>
                </a:lnTo>
                <a:lnTo>
                  <a:pt x="1710" y="1864"/>
                </a:lnTo>
                <a:lnTo>
                  <a:pt x="1710" y="1864"/>
                </a:lnTo>
                <a:lnTo>
                  <a:pt x="1708" y="1836"/>
                </a:lnTo>
                <a:lnTo>
                  <a:pt x="1704" y="1806"/>
                </a:lnTo>
                <a:lnTo>
                  <a:pt x="1700" y="1774"/>
                </a:lnTo>
                <a:lnTo>
                  <a:pt x="1698" y="1746"/>
                </a:lnTo>
                <a:lnTo>
                  <a:pt x="1698" y="1668"/>
                </a:lnTo>
                <a:lnTo>
                  <a:pt x="1770" y="1668"/>
                </a:lnTo>
                <a:lnTo>
                  <a:pt x="1770" y="1982"/>
                </a:lnTo>
                <a:close/>
                <a:moveTo>
                  <a:pt x="2628" y="1726"/>
                </a:moveTo>
                <a:lnTo>
                  <a:pt x="2528" y="1726"/>
                </a:lnTo>
                <a:lnTo>
                  <a:pt x="2528" y="1788"/>
                </a:lnTo>
                <a:lnTo>
                  <a:pt x="2618" y="1788"/>
                </a:lnTo>
                <a:lnTo>
                  <a:pt x="2618" y="1848"/>
                </a:lnTo>
                <a:lnTo>
                  <a:pt x="2528" y="1848"/>
                </a:lnTo>
                <a:lnTo>
                  <a:pt x="2528" y="1922"/>
                </a:lnTo>
                <a:lnTo>
                  <a:pt x="2628" y="1922"/>
                </a:lnTo>
                <a:lnTo>
                  <a:pt x="2628" y="1982"/>
                </a:lnTo>
                <a:lnTo>
                  <a:pt x="2452" y="1982"/>
                </a:lnTo>
                <a:lnTo>
                  <a:pt x="2452" y="1668"/>
                </a:lnTo>
                <a:lnTo>
                  <a:pt x="2628" y="1668"/>
                </a:lnTo>
                <a:lnTo>
                  <a:pt x="2628" y="1726"/>
                </a:lnTo>
                <a:close/>
                <a:moveTo>
                  <a:pt x="3476" y="1726"/>
                </a:moveTo>
                <a:lnTo>
                  <a:pt x="3374" y="1726"/>
                </a:lnTo>
                <a:lnTo>
                  <a:pt x="3374" y="1788"/>
                </a:lnTo>
                <a:lnTo>
                  <a:pt x="3464" y="1788"/>
                </a:lnTo>
                <a:lnTo>
                  <a:pt x="3464" y="1848"/>
                </a:lnTo>
                <a:lnTo>
                  <a:pt x="3374" y="1848"/>
                </a:lnTo>
                <a:lnTo>
                  <a:pt x="3374" y="1982"/>
                </a:lnTo>
                <a:lnTo>
                  <a:pt x="3298" y="1982"/>
                </a:lnTo>
                <a:lnTo>
                  <a:pt x="3298" y="1668"/>
                </a:lnTo>
                <a:lnTo>
                  <a:pt x="3476" y="1668"/>
                </a:lnTo>
                <a:lnTo>
                  <a:pt x="3476" y="1726"/>
                </a:lnTo>
                <a:close/>
                <a:moveTo>
                  <a:pt x="4324" y="1726"/>
                </a:moveTo>
                <a:lnTo>
                  <a:pt x="4268" y="1726"/>
                </a:lnTo>
                <a:lnTo>
                  <a:pt x="4268" y="1982"/>
                </a:lnTo>
                <a:lnTo>
                  <a:pt x="4198" y="1982"/>
                </a:lnTo>
                <a:lnTo>
                  <a:pt x="4198" y="1726"/>
                </a:lnTo>
                <a:lnTo>
                  <a:pt x="4138" y="1726"/>
                </a:lnTo>
                <a:lnTo>
                  <a:pt x="4138" y="1668"/>
                </a:lnTo>
                <a:lnTo>
                  <a:pt x="4324" y="1668"/>
                </a:lnTo>
                <a:lnTo>
                  <a:pt x="4324" y="1726"/>
                </a:lnTo>
                <a:close/>
                <a:moveTo>
                  <a:pt x="878" y="1100"/>
                </a:moveTo>
                <a:lnTo>
                  <a:pt x="878" y="1100"/>
                </a:lnTo>
                <a:lnTo>
                  <a:pt x="906" y="1160"/>
                </a:lnTo>
                <a:lnTo>
                  <a:pt x="936" y="1218"/>
                </a:lnTo>
                <a:lnTo>
                  <a:pt x="966" y="1268"/>
                </a:lnTo>
                <a:lnTo>
                  <a:pt x="994" y="1308"/>
                </a:lnTo>
                <a:lnTo>
                  <a:pt x="994" y="1308"/>
                </a:lnTo>
                <a:lnTo>
                  <a:pt x="1014" y="1278"/>
                </a:lnTo>
                <a:lnTo>
                  <a:pt x="1040" y="1240"/>
                </a:lnTo>
                <a:lnTo>
                  <a:pt x="1066" y="1190"/>
                </a:lnTo>
                <a:lnTo>
                  <a:pt x="1094" y="1130"/>
                </a:lnTo>
                <a:lnTo>
                  <a:pt x="1122" y="1064"/>
                </a:lnTo>
                <a:lnTo>
                  <a:pt x="1136" y="1026"/>
                </a:lnTo>
                <a:lnTo>
                  <a:pt x="1148" y="988"/>
                </a:lnTo>
                <a:lnTo>
                  <a:pt x="1160" y="948"/>
                </a:lnTo>
                <a:lnTo>
                  <a:pt x="1170" y="906"/>
                </a:lnTo>
                <a:lnTo>
                  <a:pt x="1178" y="862"/>
                </a:lnTo>
                <a:lnTo>
                  <a:pt x="1186" y="818"/>
                </a:lnTo>
                <a:lnTo>
                  <a:pt x="1186" y="818"/>
                </a:lnTo>
                <a:lnTo>
                  <a:pt x="1192" y="768"/>
                </a:lnTo>
                <a:lnTo>
                  <a:pt x="1196" y="718"/>
                </a:lnTo>
                <a:lnTo>
                  <a:pt x="1198" y="668"/>
                </a:lnTo>
                <a:lnTo>
                  <a:pt x="1198" y="618"/>
                </a:lnTo>
                <a:lnTo>
                  <a:pt x="1194" y="562"/>
                </a:lnTo>
                <a:lnTo>
                  <a:pt x="1186" y="504"/>
                </a:lnTo>
                <a:lnTo>
                  <a:pt x="1176" y="442"/>
                </a:lnTo>
                <a:lnTo>
                  <a:pt x="1162" y="374"/>
                </a:lnTo>
                <a:lnTo>
                  <a:pt x="1162" y="374"/>
                </a:lnTo>
                <a:lnTo>
                  <a:pt x="1152" y="338"/>
                </a:lnTo>
                <a:lnTo>
                  <a:pt x="1142" y="304"/>
                </a:lnTo>
                <a:lnTo>
                  <a:pt x="1132" y="270"/>
                </a:lnTo>
                <a:lnTo>
                  <a:pt x="1120" y="238"/>
                </a:lnTo>
                <a:lnTo>
                  <a:pt x="1094" y="178"/>
                </a:lnTo>
                <a:lnTo>
                  <a:pt x="1066" y="124"/>
                </a:lnTo>
                <a:lnTo>
                  <a:pt x="1042" y="78"/>
                </a:lnTo>
                <a:lnTo>
                  <a:pt x="1020" y="42"/>
                </a:lnTo>
                <a:lnTo>
                  <a:pt x="992" y="0"/>
                </a:lnTo>
                <a:lnTo>
                  <a:pt x="992" y="0"/>
                </a:lnTo>
                <a:lnTo>
                  <a:pt x="964" y="44"/>
                </a:lnTo>
                <a:lnTo>
                  <a:pt x="944" y="78"/>
                </a:lnTo>
                <a:lnTo>
                  <a:pt x="922" y="118"/>
                </a:lnTo>
                <a:lnTo>
                  <a:pt x="900" y="164"/>
                </a:lnTo>
                <a:lnTo>
                  <a:pt x="876" y="216"/>
                </a:lnTo>
                <a:lnTo>
                  <a:pt x="856" y="270"/>
                </a:lnTo>
                <a:lnTo>
                  <a:pt x="836" y="326"/>
                </a:lnTo>
                <a:lnTo>
                  <a:pt x="836" y="326"/>
                </a:lnTo>
                <a:lnTo>
                  <a:pt x="820" y="390"/>
                </a:lnTo>
                <a:lnTo>
                  <a:pt x="808" y="450"/>
                </a:lnTo>
                <a:lnTo>
                  <a:pt x="798" y="510"/>
                </a:lnTo>
                <a:lnTo>
                  <a:pt x="792" y="570"/>
                </a:lnTo>
                <a:lnTo>
                  <a:pt x="790" y="628"/>
                </a:lnTo>
                <a:lnTo>
                  <a:pt x="790" y="684"/>
                </a:lnTo>
                <a:lnTo>
                  <a:pt x="792" y="742"/>
                </a:lnTo>
                <a:lnTo>
                  <a:pt x="798" y="798"/>
                </a:lnTo>
                <a:lnTo>
                  <a:pt x="798" y="798"/>
                </a:lnTo>
                <a:lnTo>
                  <a:pt x="806" y="852"/>
                </a:lnTo>
                <a:lnTo>
                  <a:pt x="818" y="908"/>
                </a:lnTo>
                <a:lnTo>
                  <a:pt x="830" y="958"/>
                </a:lnTo>
                <a:lnTo>
                  <a:pt x="844" y="1004"/>
                </a:lnTo>
                <a:lnTo>
                  <a:pt x="868" y="1074"/>
                </a:lnTo>
                <a:lnTo>
                  <a:pt x="878" y="1100"/>
                </a:lnTo>
                <a:lnTo>
                  <a:pt x="878" y="1100"/>
                </a:lnTo>
                <a:close/>
                <a:moveTo>
                  <a:pt x="992" y="1260"/>
                </a:moveTo>
                <a:lnTo>
                  <a:pt x="992" y="1260"/>
                </a:lnTo>
                <a:lnTo>
                  <a:pt x="976" y="1222"/>
                </a:lnTo>
                <a:lnTo>
                  <a:pt x="966" y="1198"/>
                </a:lnTo>
                <a:lnTo>
                  <a:pt x="956" y="1172"/>
                </a:lnTo>
                <a:lnTo>
                  <a:pt x="948" y="1140"/>
                </a:lnTo>
                <a:lnTo>
                  <a:pt x="942" y="1104"/>
                </a:lnTo>
                <a:lnTo>
                  <a:pt x="938" y="1066"/>
                </a:lnTo>
                <a:lnTo>
                  <a:pt x="934" y="1022"/>
                </a:lnTo>
                <a:lnTo>
                  <a:pt x="934" y="1022"/>
                </a:lnTo>
                <a:lnTo>
                  <a:pt x="936" y="980"/>
                </a:lnTo>
                <a:lnTo>
                  <a:pt x="942" y="940"/>
                </a:lnTo>
                <a:lnTo>
                  <a:pt x="950" y="904"/>
                </a:lnTo>
                <a:lnTo>
                  <a:pt x="958" y="870"/>
                </a:lnTo>
                <a:lnTo>
                  <a:pt x="968" y="840"/>
                </a:lnTo>
                <a:lnTo>
                  <a:pt x="978" y="816"/>
                </a:lnTo>
                <a:lnTo>
                  <a:pt x="988" y="798"/>
                </a:lnTo>
                <a:lnTo>
                  <a:pt x="994" y="788"/>
                </a:lnTo>
                <a:lnTo>
                  <a:pt x="994" y="788"/>
                </a:lnTo>
                <a:lnTo>
                  <a:pt x="1006" y="814"/>
                </a:lnTo>
                <a:lnTo>
                  <a:pt x="1016" y="836"/>
                </a:lnTo>
                <a:lnTo>
                  <a:pt x="1024" y="864"/>
                </a:lnTo>
                <a:lnTo>
                  <a:pt x="1034" y="894"/>
                </a:lnTo>
                <a:lnTo>
                  <a:pt x="1042" y="930"/>
                </a:lnTo>
                <a:lnTo>
                  <a:pt x="1048" y="970"/>
                </a:lnTo>
                <a:lnTo>
                  <a:pt x="1050" y="1012"/>
                </a:lnTo>
                <a:lnTo>
                  <a:pt x="1050" y="1012"/>
                </a:lnTo>
                <a:lnTo>
                  <a:pt x="1050" y="1054"/>
                </a:lnTo>
                <a:lnTo>
                  <a:pt x="1046" y="1094"/>
                </a:lnTo>
                <a:lnTo>
                  <a:pt x="1040" y="1130"/>
                </a:lnTo>
                <a:lnTo>
                  <a:pt x="1032" y="1164"/>
                </a:lnTo>
                <a:lnTo>
                  <a:pt x="1022" y="1194"/>
                </a:lnTo>
                <a:lnTo>
                  <a:pt x="1012" y="1220"/>
                </a:lnTo>
                <a:lnTo>
                  <a:pt x="1002" y="1242"/>
                </a:lnTo>
                <a:lnTo>
                  <a:pt x="992" y="1260"/>
                </a:lnTo>
                <a:lnTo>
                  <a:pt x="992" y="1260"/>
                </a:lnTo>
                <a:close/>
                <a:moveTo>
                  <a:pt x="838" y="624"/>
                </a:moveTo>
                <a:lnTo>
                  <a:pt x="838" y="624"/>
                </a:lnTo>
                <a:lnTo>
                  <a:pt x="840" y="586"/>
                </a:lnTo>
                <a:lnTo>
                  <a:pt x="844" y="550"/>
                </a:lnTo>
                <a:lnTo>
                  <a:pt x="854" y="480"/>
                </a:lnTo>
                <a:lnTo>
                  <a:pt x="868" y="420"/>
                </a:lnTo>
                <a:lnTo>
                  <a:pt x="878" y="376"/>
                </a:lnTo>
                <a:lnTo>
                  <a:pt x="878" y="376"/>
                </a:lnTo>
                <a:lnTo>
                  <a:pt x="896" y="320"/>
                </a:lnTo>
                <a:lnTo>
                  <a:pt x="916" y="268"/>
                </a:lnTo>
                <a:lnTo>
                  <a:pt x="932" y="224"/>
                </a:lnTo>
                <a:lnTo>
                  <a:pt x="950" y="186"/>
                </a:lnTo>
                <a:lnTo>
                  <a:pt x="976" y="130"/>
                </a:lnTo>
                <a:lnTo>
                  <a:pt x="992" y="102"/>
                </a:lnTo>
                <a:lnTo>
                  <a:pt x="992" y="102"/>
                </a:lnTo>
                <a:lnTo>
                  <a:pt x="1010" y="132"/>
                </a:lnTo>
                <a:lnTo>
                  <a:pt x="1040" y="194"/>
                </a:lnTo>
                <a:lnTo>
                  <a:pt x="1058" y="234"/>
                </a:lnTo>
                <a:lnTo>
                  <a:pt x="1076" y="276"/>
                </a:lnTo>
                <a:lnTo>
                  <a:pt x="1092" y="324"/>
                </a:lnTo>
                <a:lnTo>
                  <a:pt x="1108" y="372"/>
                </a:lnTo>
                <a:lnTo>
                  <a:pt x="1108" y="372"/>
                </a:lnTo>
                <a:lnTo>
                  <a:pt x="1120" y="420"/>
                </a:lnTo>
                <a:lnTo>
                  <a:pt x="1130" y="468"/>
                </a:lnTo>
                <a:lnTo>
                  <a:pt x="1138" y="514"/>
                </a:lnTo>
                <a:lnTo>
                  <a:pt x="1142" y="556"/>
                </a:lnTo>
                <a:lnTo>
                  <a:pt x="1146" y="598"/>
                </a:lnTo>
                <a:lnTo>
                  <a:pt x="1148" y="636"/>
                </a:lnTo>
                <a:lnTo>
                  <a:pt x="1150" y="700"/>
                </a:lnTo>
                <a:lnTo>
                  <a:pt x="1150" y="700"/>
                </a:lnTo>
                <a:lnTo>
                  <a:pt x="1146" y="754"/>
                </a:lnTo>
                <a:lnTo>
                  <a:pt x="1142" y="808"/>
                </a:lnTo>
                <a:lnTo>
                  <a:pt x="1136" y="856"/>
                </a:lnTo>
                <a:lnTo>
                  <a:pt x="1128" y="896"/>
                </a:lnTo>
                <a:lnTo>
                  <a:pt x="1128" y="896"/>
                </a:lnTo>
                <a:lnTo>
                  <a:pt x="1128" y="864"/>
                </a:lnTo>
                <a:lnTo>
                  <a:pt x="1128" y="832"/>
                </a:lnTo>
                <a:lnTo>
                  <a:pt x="1124" y="760"/>
                </a:lnTo>
                <a:lnTo>
                  <a:pt x="1116" y="686"/>
                </a:lnTo>
                <a:lnTo>
                  <a:pt x="1104" y="616"/>
                </a:lnTo>
                <a:lnTo>
                  <a:pt x="1104" y="616"/>
                </a:lnTo>
                <a:lnTo>
                  <a:pt x="1096" y="580"/>
                </a:lnTo>
                <a:lnTo>
                  <a:pt x="1084" y="542"/>
                </a:lnTo>
                <a:lnTo>
                  <a:pt x="1072" y="500"/>
                </a:lnTo>
                <a:lnTo>
                  <a:pt x="1056" y="458"/>
                </a:lnTo>
                <a:lnTo>
                  <a:pt x="1040" y="416"/>
                </a:lnTo>
                <a:lnTo>
                  <a:pt x="1024" y="378"/>
                </a:lnTo>
                <a:lnTo>
                  <a:pt x="1008" y="344"/>
                </a:lnTo>
                <a:lnTo>
                  <a:pt x="992" y="314"/>
                </a:lnTo>
                <a:lnTo>
                  <a:pt x="992" y="314"/>
                </a:lnTo>
                <a:lnTo>
                  <a:pt x="978" y="342"/>
                </a:lnTo>
                <a:lnTo>
                  <a:pt x="962" y="374"/>
                </a:lnTo>
                <a:lnTo>
                  <a:pt x="948" y="408"/>
                </a:lnTo>
                <a:lnTo>
                  <a:pt x="932" y="448"/>
                </a:lnTo>
                <a:lnTo>
                  <a:pt x="918" y="488"/>
                </a:lnTo>
                <a:lnTo>
                  <a:pt x="904" y="532"/>
                </a:lnTo>
                <a:lnTo>
                  <a:pt x="892" y="574"/>
                </a:lnTo>
                <a:lnTo>
                  <a:pt x="882" y="616"/>
                </a:lnTo>
                <a:lnTo>
                  <a:pt x="882" y="616"/>
                </a:lnTo>
                <a:lnTo>
                  <a:pt x="874" y="658"/>
                </a:lnTo>
                <a:lnTo>
                  <a:pt x="868" y="700"/>
                </a:lnTo>
                <a:lnTo>
                  <a:pt x="864" y="742"/>
                </a:lnTo>
                <a:lnTo>
                  <a:pt x="860" y="784"/>
                </a:lnTo>
                <a:lnTo>
                  <a:pt x="858" y="854"/>
                </a:lnTo>
                <a:lnTo>
                  <a:pt x="856" y="898"/>
                </a:lnTo>
                <a:lnTo>
                  <a:pt x="856" y="898"/>
                </a:lnTo>
                <a:lnTo>
                  <a:pt x="850" y="858"/>
                </a:lnTo>
                <a:lnTo>
                  <a:pt x="844" y="794"/>
                </a:lnTo>
                <a:lnTo>
                  <a:pt x="838" y="714"/>
                </a:lnTo>
                <a:lnTo>
                  <a:pt x="838" y="670"/>
                </a:lnTo>
                <a:lnTo>
                  <a:pt x="838" y="624"/>
                </a:lnTo>
                <a:lnTo>
                  <a:pt x="838" y="624"/>
                </a:lnTo>
                <a:close/>
                <a:moveTo>
                  <a:pt x="724" y="1576"/>
                </a:moveTo>
                <a:lnTo>
                  <a:pt x="724" y="1576"/>
                </a:lnTo>
                <a:lnTo>
                  <a:pt x="724" y="1574"/>
                </a:lnTo>
                <a:lnTo>
                  <a:pt x="724" y="1574"/>
                </a:lnTo>
                <a:lnTo>
                  <a:pt x="740" y="1560"/>
                </a:lnTo>
                <a:lnTo>
                  <a:pt x="756" y="1548"/>
                </a:lnTo>
                <a:lnTo>
                  <a:pt x="774" y="1538"/>
                </a:lnTo>
                <a:lnTo>
                  <a:pt x="792" y="1530"/>
                </a:lnTo>
                <a:lnTo>
                  <a:pt x="810" y="1524"/>
                </a:lnTo>
                <a:lnTo>
                  <a:pt x="830" y="1520"/>
                </a:lnTo>
                <a:lnTo>
                  <a:pt x="850" y="1516"/>
                </a:lnTo>
                <a:lnTo>
                  <a:pt x="868" y="1516"/>
                </a:lnTo>
                <a:lnTo>
                  <a:pt x="888" y="1516"/>
                </a:lnTo>
                <a:lnTo>
                  <a:pt x="908" y="1520"/>
                </a:lnTo>
                <a:lnTo>
                  <a:pt x="926" y="1524"/>
                </a:lnTo>
                <a:lnTo>
                  <a:pt x="946" y="1530"/>
                </a:lnTo>
                <a:lnTo>
                  <a:pt x="964" y="1538"/>
                </a:lnTo>
                <a:lnTo>
                  <a:pt x="980" y="1548"/>
                </a:lnTo>
                <a:lnTo>
                  <a:pt x="998" y="1560"/>
                </a:lnTo>
                <a:lnTo>
                  <a:pt x="1012" y="1574"/>
                </a:lnTo>
                <a:lnTo>
                  <a:pt x="1012" y="1574"/>
                </a:lnTo>
                <a:lnTo>
                  <a:pt x="1026" y="1590"/>
                </a:lnTo>
                <a:lnTo>
                  <a:pt x="1038" y="1606"/>
                </a:lnTo>
                <a:lnTo>
                  <a:pt x="1048" y="1624"/>
                </a:lnTo>
                <a:lnTo>
                  <a:pt x="1058" y="1642"/>
                </a:lnTo>
                <a:lnTo>
                  <a:pt x="1064" y="1660"/>
                </a:lnTo>
                <a:lnTo>
                  <a:pt x="1068" y="1680"/>
                </a:lnTo>
                <a:lnTo>
                  <a:pt x="1072" y="1698"/>
                </a:lnTo>
                <a:lnTo>
                  <a:pt x="1072" y="1718"/>
                </a:lnTo>
                <a:lnTo>
                  <a:pt x="1072" y="1738"/>
                </a:lnTo>
                <a:lnTo>
                  <a:pt x="1068" y="1756"/>
                </a:lnTo>
                <a:lnTo>
                  <a:pt x="1064" y="1776"/>
                </a:lnTo>
                <a:lnTo>
                  <a:pt x="1058" y="1794"/>
                </a:lnTo>
                <a:lnTo>
                  <a:pt x="1048" y="1812"/>
                </a:lnTo>
                <a:lnTo>
                  <a:pt x="1038" y="1830"/>
                </a:lnTo>
                <a:lnTo>
                  <a:pt x="1026" y="1846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0" y="1864"/>
                </a:lnTo>
                <a:lnTo>
                  <a:pt x="1010" y="1864"/>
                </a:lnTo>
                <a:lnTo>
                  <a:pt x="980" y="1892"/>
                </a:lnTo>
                <a:lnTo>
                  <a:pt x="946" y="1914"/>
                </a:lnTo>
                <a:lnTo>
                  <a:pt x="912" y="1936"/>
                </a:lnTo>
                <a:lnTo>
                  <a:pt x="876" y="1952"/>
                </a:lnTo>
                <a:lnTo>
                  <a:pt x="840" y="1964"/>
                </a:lnTo>
                <a:lnTo>
                  <a:pt x="802" y="1974"/>
                </a:lnTo>
                <a:lnTo>
                  <a:pt x="762" y="1980"/>
                </a:lnTo>
                <a:lnTo>
                  <a:pt x="724" y="1982"/>
                </a:lnTo>
                <a:lnTo>
                  <a:pt x="724" y="1982"/>
                </a:lnTo>
                <a:lnTo>
                  <a:pt x="684" y="1980"/>
                </a:lnTo>
                <a:lnTo>
                  <a:pt x="646" y="1974"/>
                </a:lnTo>
                <a:lnTo>
                  <a:pt x="608" y="1964"/>
                </a:lnTo>
                <a:lnTo>
                  <a:pt x="570" y="1952"/>
                </a:lnTo>
                <a:lnTo>
                  <a:pt x="534" y="1934"/>
                </a:lnTo>
                <a:lnTo>
                  <a:pt x="500" y="1914"/>
                </a:lnTo>
                <a:lnTo>
                  <a:pt x="468" y="1890"/>
                </a:lnTo>
                <a:lnTo>
                  <a:pt x="436" y="1862"/>
                </a:lnTo>
                <a:lnTo>
                  <a:pt x="436" y="1862"/>
                </a:lnTo>
                <a:lnTo>
                  <a:pt x="412" y="1836"/>
                </a:lnTo>
                <a:lnTo>
                  <a:pt x="390" y="1806"/>
                </a:lnTo>
                <a:lnTo>
                  <a:pt x="370" y="1776"/>
                </a:lnTo>
                <a:lnTo>
                  <a:pt x="354" y="1746"/>
                </a:lnTo>
                <a:lnTo>
                  <a:pt x="342" y="1714"/>
                </a:lnTo>
                <a:lnTo>
                  <a:pt x="332" y="1680"/>
                </a:lnTo>
                <a:lnTo>
                  <a:pt x="324" y="1648"/>
                </a:lnTo>
                <a:lnTo>
                  <a:pt x="320" y="1614"/>
                </a:lnTo>
                <a:lnTo>
                  <a:pt x="318" y="1578"/>
                </a:lnTo>
                <a:lnTo>
                  <a:pt x="318" y="1544"/>
                </a:lnTo>
                <a:lnTo>
                  <a:pt x="322" y="1510"/>
                </a:lnTo>
                <a:lnTo>
                  <a:pt x="330" y="1478"/>
                </a:lnTo>
                <a:lnTo>
                  <a:pt x="340" y="1444"/>
                </a:lnTo>
                <a:lnTo>
                  <a:pt x="352" y="1412"/>
                </a:lnTo>
                <a:lnTo>
                  <a:pt x="368" y="1380"/>
                </a:lnTo>
                <a:lnTo>
                  <a:pt x="386" y="1350"/>
                </a:lnTo>
                <a:lnTo>
                  <a:pt x="386" y="1350"/>
                </a:lnTo>
                <a:lnTo>
                  <a:pt x="410" y="1320"/>
                </a:lnTo>
                <a:lnTo>
                  <a:pt x="436" y="1290"/>
                </a:lnTo>
                <a:lnTo>
                  <a:pt x="436" y="1290"/>
                </a:lnTo>
                <a:lnTo>
                  <a:pt x="468" y="1262"/>
                </a:lnTo>
                <a:lnTo>
                  <a:pt x="500" y="1238"/>
                </a:lnTo>
                <a:lnTo>
                  <a:pt x="534" y="1218"/>
                </a:lnTo>
                <a:lnTo>
                  <a:pt x="570" y="1202"/>
                </a:lnTo>
                <a:lnTo>
                  <a:pt x="608" y="1188"/>
                </a:lnTo>
                <a:lnTo>
                  <a:pt x="646" y="1178"/>
                </a:lnTo>
                <a:lnTo>
                  <a:pt x="684" y="1174"/>
                </a:lnTo>
                <a:lnTo>
                  <a:pt x="724" y="1172"/>
                </a:lnTo>
                <a:lnTo>
                  <a:pt x="724" y="630"/>
                </a:lnTo>
                <a:lnTo>
                  <a:pt x="724" y="630"/>
                </a:lnTo>
                <a:lnTo>
                  <a:pt x="686" y="630"/>
                </a:lnTo>
                <a:lnTo>
                  <a:pt x="650" y="634"/>
                </a:lnTo>
                <a:lnTo>
                  <a:pt x="614" y="638"/>
                </a:lnTo>
                <a:lnTo>
                  <a:pt x="578" y="644"/>
                </a:lnTo>
                <a:lnTo>
                  <a:pt x="542" y="652"/>
                </a:lnTo>
                <a:lnTo>
                  <a:pt x="508" y="662"/>
                </a:lnTo>
                <a:lnTo>
                  <a:pt x="474" y="674"/>
                </a:lnTo>
                <a:lnTo>
                  <a:pt x="442" y="686"/>
                </a:lnTo>
                <a:lnTo>
                  <a:pt x="410" y="700"/>
                </a:lnTo>
                <a:lnTo>
                  <a:pt x="378" y="716"/>
                </a:lnTo>
                <a:lnTo>
                  <a:pt x="348" y="734"/>
                </a:lnTo>
                <a:lnTo>
                  <a:pt x="320" y="752"/>
                </a:lnTo>
                <a:lnTo>
                  <a:pt x="290" y="772"/>
                </a:lnTo>
                <a:lnTo>
                  <a:pt x="264" y="794"/>
                </a:lnTo>
                <a:lnTo>
                  <a:pt x="238" y="816"/>
                </a:lnTo>
                <a:lnTo>
                  <a:pt x="212" y="840"/>
                </a:lnTo>
                <a:lnTo>
                  <a:pt x="188" y="866"/>
                </a:lnTo>
                <a:lnTo>
                  <a:pt x="166" y="892"/>
                </a:lnTo>
                <a:lnTo>
                  <a:pt x="144" y="920"/>
                </a:lnTo>
                <a:lnTo>
                  <a:pt x="124" y="948"/>
                </a:lnTo>
                <a:lnTo>
                  <a:pt x="104" y="976"/>
                </a:lnTo>
                <a:lnTo>
                  <a:pt x="88" y="1006"/>
                </a:lnTo>
                <a:lnTo>
                  <a:pt x="72" y="1038"/>
                </a:lnTo>
                <a:lnTo>
                  <a:pt x="56" y="1070"/>
                </a:lnTo>
                <a:lnTo>
                  <a:pt x="44" y="1102"/>
                </a:lnTo>
                <a:lnTo>
                  <a:pt x="32" y="1136"/>
                </a:lnTo>
                <a:lnTo>
                  <a:pt x="22" y="1170"/>
                </a:lnTo>
                <a:lnTo>
                  <a:pt x="14" y="1206"/>
                </a:lnTo>
                <a:lnTo>
                  <a:pt x="8" y="1240"/>
                </a:lnTo>
                <a:lnTo>
                  <a:pt x="4" y="1276"/>
                </a:lnTo>
                <a:lnTo>
                  <a:pt x="0" y="1314"/>
                </a:lnTo>
                <a:lnTo>
                  <a:pt x="0" y="1350"/>
                </a:lnTo>
                <a:lnTo>
                  <a:pt x="0" y="1350"/>
                </a:lnTo>
                <a:lnTo>
                  <a:pt x="0" y="1388"/>
                </a:lnTo>
                <a:lnTo>
                  <a:pt x="4" y="1424"/>
                </a:lnTo>
                <a:lnTo>
                  <a:pt x="8" y="1460"/>
                </a:lnTo>
                <a:lnTo>
                  <a:pt x="14" y="1496"/>
                </a:lnTo>
                <a:lnTo>
                  <a:pt x="22" y="1530"/>
                </a:lnTo>
                <a:lnTo>
                  <a:pt x="32" y="1564"/>
                </a:lnTo>
                <a:lnTo>
                  <a:pt x="44" y="1598"/>
                </a:lnTo>
                <a:lnTo>
                  <a:pt x="56" y="1630"/>
                </a:lnTo>
                <a:lnTo>
                  <a:pt x="72" y="1662"/>
                </a:lnTo>
                <a:lnTo>
                  <a:pt x="88" y="1694"/>
                </a:lnTo>
                <a:lnTo>
                  <a:pt x="104" y="1724"/>
                </a:lnTo>
                <a:lnTo>
                  <a:pt x="124" y="1754"/>
                </a:lnTo>
                <a:lnTo>
                  <a:pt x="144" y="1782"/>
                </a:lnTo>
                <a:lnTo>
                  <a:pt x="166" y="1808"/>
                </a:lnTo>
                <a:lnTo>
                  <a:pt x="188" y="1836"/>
                </a:lnTo>
                <a:lnTo>
                  <a:pt x="212" y="1860"/>
                </a:lnTo>
                <a:lnTo>
                  <a:pt x="238" y="1884"/>
                </a:lnTo>
                <a:lnTo>
                  <a:pt x="264" y="1906"/>
                </a:lnTo>
                <a:lnTo>
                  <a:pt x="290" y="1928"/>
                </a:lnTo>
                <a:lnTo>
                  <a:pt x="320" y="1948"/>
                </a:lnTo>
                <a:lnTo>
                  <a:pt x="348" y="1966"/>
                </a:lnTo>
                <a:lnTo>
                  <a:pt x="378" y="1984"/>
                </a:lnTo>
                <a:lnTo>
                  <a:pt x="410" y="2000"/>
                </a:lnTo>
                <a:lnTo>
                  <a:pt x="442" y="2014"/>
                </a:lnTo>
                <a:lnTo>
                  <a:pt x="474" y="2028"/>
                </a:lnTo>
                <a:lnTo>
                  <a:pt x="508" y="2038"/>
                </a:lnTo>
                <a:lnTo>
                  <a:pt x="542" y="2048"/>
                </a:lnTo>
                <a:lnTo>
                  <a:pt x="578" y="2056"/>
                </a:lnTo>
                <a:lnTo>
                  <a:pt x="614" y="2062"/>
                </a:lnTo>
                <a:lnTo>
                  <a:pt x="650" y="2068"/>
                </a:lnTo>
                <a:lnTo>
                  <a:pt x="686" y="2070"/>
                </a:lnTo>
                <a:lnTo>
                  <a:pt x="724" y="2072"/>
                </a:lnTo>
                <a:lnTo>
                  <a:pt x="724" y="2072"/>
                </a:lnTo>
                <a:lnTo>
                  <a:pt x="762" y="2070"/>
                </a:lnTo>
                <a:lnTo>
                  <a:pt x="800" y="2068"/>
                </a:lnTo>
                <a:lnTo>
                  <a:pt x="838" y="2062"/>
                </a:lnTo>
                <a:lnTo>
                  <a:pt x="876" y="2056"/>
                </a:lnTo>
                <a:lnTo>
                  <a:pt x="912" y="2046"/>
                </a:lnTo>
                <a:lnTo>
                  <a:pt x="948" y="2036"/>
                </a:lnTo>
                <a:lnTo>
                  <a:pt x="982" y="2024"/>
                </a:lnTo>
                <a:lnTo>
                  <a:pt x="1016" y="2010"/>
                </a:lnTo>
                <a:lnTo>
                  <a:pt x="1050" y="1994"/>
                </a:lnTo>
                <a:lnTo>
                  <a:pt x="1082" y="1976"/>
                </a:lnTo>
                <a:lnTo>
                  <a:pt x="1114" y="1958"/>
                </a:lnTo>
                <a:lnTo>
                  <a:pt x="1144" y="1938"/>
                </a:lnTo>
                <a:lnTo>
                  <a:pt x="1172" y="1916"/>
                </a:lnTo>
                <a:lnTo>
                  <a:pt x="1200" y="1894"/>
                </a:lnTo>
                <a:lnTo>
                  <a:pt x="1226" y="1868"/>
                </a:lnTo>
                <a:lnTo>
                  <a:pt x="1252" y="1844"/>
                </a:lnTo>
                <a:lnTo>
                  <a:pt x="1252" y="1348"/>
                </a:lnTo>
                <a:lnTo>
                  <a:pt x="724" y="1348"/>
                </a:lnTo>
                <a:lnTo>
                  <a:pt x="724" y="15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sz="1350"/>
          </a:p>
        </p:txBody>
      </p:sp>
      <p:sp>
        <p:nvSpPr>
          <p:cNvPr id="2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3814921" y="2601766"/>
            <a:ext cx="4751785" cy="654941"/>
          </a:xfrm>
        </p:spPr>
        <p:txBody>
          <a:bodyPr tIns="0" anchor="t">
            <a:noAutofit/>
          </a:bodyPr>
          <a:lstStyle>
            <a:lvl1pPr>
              <a:lnSpc>
                <a:spcPct val="80000"/>
              </a:lnSpc>
              <a:defRPr kumimoji="0" lang="ru-RU" sz="2400" b="0" i="0" u="none" strike="noStrike" kern="1200" cap="all" spc="0" normalizeH="0" baseline="0" dirty="0">
                <a:ln>
                  <a:noFill/>
                </a:ln>
                <a:solidFill>
                  <a:srgbClr val="706F6F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j-cs"/>
              </a:defRPr>
            </a:lvl1pPr>
          </a:lstStyle>
          <a:p>
            <a:r>
              <a:rPr lang="ru-RU" dirty="0"/>
              <a:t>ШАБЛОН</a:t>
            </a:r>
            <a:br>
              <a:rPr lang="ru-RU" dirty="0"/>
            </a:br>
            <a:r>
              <a:rPr lang="ru-RU" dirty="0"/>
              <a:t>ПРЕЗЕНТАЦИИ</a:t>
            </a:r>
          </a:p>
        </p:txBody>
      </p:sp>
      <p:sp>
        <p:nvSpPr>
          <p:cNvPr id="45" name="Подзаголовок 2">
            <a:extLst>
              <a:ext uri="{FF2B5EF4-FFF2-40B4-BE49-F238E27FC236}">
                <a16:creationId xmlns:a16="http://schemas.microsoft.com/office/drawing/2014/main" id="{7E0A3357-E9E1-C84A-A7A8-1F407D8B72E1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92383" y="4660387"/>
            <a:ext cx="2594670" cy="81000"/>
          </a:xfrm>
        </p:spPr>
        <p:txBody>
          <a:bodyPr anchor="t" anchorCtr="0">
            <a:noAutofit/>
          </a:bodyPr>
          <a:lstStyle>
            <a:lvl1pPr marL="0" indent="0" algn="l">
              <a:spcBef>
                <a:spcPts val="338"/>
              </a:spcBef>
              <a:spcAft>
                <a:spcPts val="0"/>
              </a:spcAft>
              <a:buNone/>
              <a:defRPr sz="675" b="0" i="0" cap="none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 marL="2571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5143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7715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0287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2858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5430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180022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057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dirty="0"/>
              <a:t>ДАТА</a:t>
            </a:r>
          </a:p>
        </p:txBody>
      </p:sp>
      <p:sp>
        <p:nvSpPr>
          <p:cNvPr id="46" name="Text Placeholder 5">
            <a:extLst>
              <a:ext uri="{FF2B5EF4-FFF2-40B4-BE49-F238E27FC236}">
                <a16:creationId xmlns:a16="http://schemas.microsoft.com/office/drawing/2014/main" id="{210F8070-3D82-4F4A-8CBE-3FA34598E8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14992" y="4320466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en-US" dirty="0"/>
              <a:t>PETROV.PP@GAZPROM-NEFT.RU</a:t>
            </a:r>
            <a:endParaRPr lang="ru-RU" dirty="0"/>
          </a:p>
        </p:txBody>
      </p:sp>
      <p:sp>
        <p:nvSpPr>
          <p:cNvPr id="47" name="Text Placeholder 5">
            <a:extLst>
              <a:ext uri="{FF2B5EF4-FFF2-40B4-BE49-F238E27FC236}">
                <a16:creationId xmlns:a16="http://schemas.microsoft.com/office/drawing/2014/main" id="{F89376FD-B120-FB4E-96F4-AD3132FE078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4992" y="4192904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baseline="0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ru-RU" dirty="0"/>
              <a:t>П.П. ПЕТРОВ</a:t>
            </a:r>
          </a:p>
        </p:txBody>
      </p:sp>
      <p:sp>
        <p:nvSpPr>
          <p:cNvPr id="48" name="Text Placeholder 5">
            <a:extLst>
              <a:ext uri="{FF2B5EF4-FFF2-40B4-BE49-F238E27FC236}">
                <a16:creationId xmlns:a16="http://schemas.microsoft.com/office/drawing/2014/main" id="{475E2650-382E-5F4B-8395-A2740C2D0E62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14992" y="3900752"/>
            <a:ext cx="2594676" cy="81000"/>
          </a:xfrm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buNone/>
              <a:defRPr lang="en-US" sz="675" b="0" i="0" cap="none" baseline="0" dirty="0" smtClean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>
              <a:spcBef>
                <a:spcPts val="338"/>
              </a:spcBef>
            </a:pPr>
            <a:r>
              <a:rPr lang="ru-RU" dirty="0"/>
              <a:t>НАЗВАНИЕ СТРУКТУРНОГО ПОДРАЗДЕЛЕНИЯ</a:t>
            </a:r>
          </a:p>
        </p:txBody>
      </p:sp>
      <p:sp>
        <p:nvSpPr>
          <p:cNvPr id="49" name="Text Placeholder 36">
            <a:extLst>
              <a:ext uri="{FF2B5EF4-FFF2-40B4-BE49-F238E27FC236}">
                <a16:creationId xmlns:a16="http://schemas.microsoft.com/office/drawing/2014/main" id="{975604B8-2161-EF4C-B8E3-9724CBADF45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92085" y="4785405"/>
            <a:ext cx="2594967" cy="81001"/>
          </a:xfrm>
        </p:spPr>
        <p:txBody>
          <a:bodyPr/>
          <a:lstStyle>
            <a:lvl1pPr marL="0" indent="0">
              <a:buNone/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ВЕРСИЯ</a:t>
            </a:r>
          </a:p>
        </p:txBody>
      </p:sp>
      <p:cxnSp>
        <p:nvCxnSpPr>
          <p:cNvPr id="50" name="Straight Connector 8">
            <a:extLst>
              <a:ext uri="{FF2B5EF4-FFF2-40B4-BE49-F238E27FC236}">
                <a16:creationId xmlns:a16="http://schemas.microsoft.com/office/drawing/2014/main" id="{B5EE06EA-7BE4-6549-9492-5F13D7BA1707}"/>
              </a:ext>
            </a:extLst>
          </p:cNvPr>
          <p:cNvCxnSpPr>
            <a:cxnSpLocks/>
          </p:cNvCxnSpPr>
          <p:nvPr userDrawn="1"/>
        </p:nvCxnSpPr>
        <p:spPr>
          <a:xfrm>
            <a:off x="3826354" y="4743478"/>
            <a:ext cx="1339454" cy="0"/>
          </a:xfrm>
          <a:prstGeom prst="line">
            <a:avLst/>
          </a:prstGeom>
          <a:ln w="12700">
            <a:solidFill>
              <a:srgbClr val="7E7E7E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 Placeholder 36">
            <a:extLst>
              <a:ext uri="{FF2B5EF4-FFF2-40B4-BE49-F238E27FC236}">
                <a16:creationId xmlns:a16="http://schemas.microsoft.com/office/drawing/2014/main" id="{F9E6AC4B-EADA-B44E-8DFA-9750E80B7C8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26354" y="3881224"/>
            <a:ext cx="2038648" cy="85457"/>
          </a:xfrm>
        </p:spPr>
        <p:txBody>
          <a:bodyPr/>
          <a:lstStyle>
            <a:lvl1pPr>
              <a:lnSpc>
                <a:spcPct val="100000"/>
              </a:lnSpc>
              <a:spcBef>
                <a:spcPts val="169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УТВЕРЖДАЮ:</a:t>
            </a:r>
          </a:p>
        </p:txBody>
      </p:sp>
      <p:sp>
        <p:nvSpPr>
          <p:cNvPr id="52" name="Text Placeholder 36">
            <a:extLst>
              <a:ext uri="{FF2B5EF4-FFF2-40B4-BE49-F238E27FC236}">
                <a16:creationId xmlns:a16="http://schemas.microsoft.com/office/drawing/2014/main" id="{78E195AB-EC96-9042-8988-7774718C54C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826354" y="4770331"/>
            <a:ext cx="2038648" cy="80999"/>
          </a:xfrm>
        </p:spPr>
        <p:txBody>
          <a:bodyPr/>
          <a:lstStyle>
            <a:lvl1pPr>
              <a:lnSpc>
                <a:spcPct val="100000"/>
              </a:lnSpc>
              <a:spcBef>
                <a:spcPts val="169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И.И. ИВАНОВ</a:t>
            </a:r>
          </a:p>
        </p:txBody>
      </p:sp>
      <p:sp>
        <p:nvSpPr>
          <p:cNvPr id="53" name="Text Placeholder 36">
            <a:extLst>
              <a:ext uri="{FF2B5EF4-FFF2-40B4-BE49-F238E27FC236}">
                <a16:creationId xmlns:a16="http://schemas.microsoft.com/office/drawing/2014/main" id="{E1A917A4-F1EE-734D-9898-93A1D1B0A3E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826354" y="3997089"/>
            <a:ext cx="2038648" cy="85457"/>
          </a:xfr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ДОЛЖНОСТЬ</a:t>
            </a:r>
          </a:p>
        </p:txBody>
      </p:sp>
      <p:sp>
        <p:nvSpPr>
          <p:cNvPr id="54" name="Text Placeholder 36">
            <a:extLst>
              <a:ext uri="{FF2B5EF4-FFF2-40B4-BE49-F238E27FC236}">
                <a16:creationId xmlns:a16="http://schemas.microsoft.com/office/drawing/2014/main" id="{54B1AB96-3B05-B543-8CF0-124A254C406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26354" y="4115992"/>
            <a:ext cx="2038648" cy="85457"/>
          </a:xfrm>
        </p:spPr>
        <p:txBody>
          <a:bodyPr/>
          <a:lstStyle>
            <a:lvl1pPr>
              <a:lnSpc>
                <a:spcPct val="100000"/>
              </a:lnSpc>
              <a:spcBef>
                <a:spcPts val="0"/>
              </a:spcBef>
              <a:defRPr lang="ru-RU" sz="675" b="0" i="0" kern="1200" cap="none" dirty="0">
                <a:solidFill>
                  <a:srgbClr val="7E7E7E"/>
                </a:solidFill>
                <a:latin typeface="GPN_DIN Condensed Regular" panose="020B0704020202020204" pitchFamily="34" charset="0"/>
                <a:ea typeface="GPN_DIN Condensed Regular" panose="020B07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В ДВЕ СТРОКИ</a:t>
            </a:r>
          </a:p>
        </p:txBody>
      </p:sp>
      <p:pic>
        <p:nvPicPr>
          <p:cNvPr id="59" name="Рисунок 50">
            <a:extLst>
              <a:ext uri="{FF2B5EF4-FFF2-40B4-BE49-F238E27FC236}">
                <a16:creationId xmlns:a16="http://schemas.microsoft.com/office/drawing/2014/main" id="{1C4B524E-B400-E3E6-C246-62468A03C06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649865" y="4291951"/>
            <a:ext cx="1420493" cy="7789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052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Пустой слайд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leLogoEng" hidden="1"/>
          <p:cNvSpPr>
            <a:spLocks noEditPoints="1"/>
          </p:cNvSpPr>
          <p:nvPr/>
        </p:nvSpPr>
        <p:spPr bwMode="auto">
          <a:xfrm>
            <a:off x="7879607" y="4405442"/>
            <a:ext cx="974189" cy="340200"/>
          </a:xfrm>
          <a:custGeom>
            <a:avLst/>
            <a:gdLst>
              <a:gd name="T0" fmla="*/ 1992 w 4450"/>
              <a:gd name="T1" fmla="*/ 1156 h 2072"/>
              <a:gd name="T2" fmla="*/ 1998 w 4450"/>
              <a:gd name="T3" fmla="*/ 1076 h 2072"/>
              <a:gd name="T4" fmla="*/ 2976 w 4450"/>
              <a:gd name="T5" fmla="*/ 1058 h 2072"/>
              <a:gd name="T6" fmla="*/ 2962 w 4450"/>
              <a:gd name="T7" fmla="*/ 654 h 2072"/>
              <a:gd name="T8" fmla="*/ 2840 w 4450"/>
              <a:gd name="T9" fmla="*/ 716 h 2072"/>
              <a:gd name="T10" fmla="*/ 2854 w 4450"/>
              <a:gd name="T11" fmla="*/ 1018 h 2072"/>
              <a:gd name="T12" fmla="*/ 3376 w 4450"/>
              <a:gd name="T13" fmla="*/ 1072 h 2072"/>
              <a:gd name="T14" fmla="*/ 3386 w 4450"/>
              <a:gd name="T15" fmla="*/ 672 h 2072"/>
              <a:gd name="T16" fmla="*/ 3214 w 4450"/>
              <a:gd name="T17" fmla="*/ 1102 h 2072"/>
              <a:gd name="T18" fmla="*/ 3274 w 4450"/>
              <a:gd name="T19" fmla="*/ 1002 h 2072"/>
              <a:gd name="T20" fmla="*/ 4306 w 4450"/>
              <a:gd name="T21" fmla="*/ 896 h 2072"/>
              <a:gd name="T22" fmla="*/ 3600 w 4450"/>
              <a:gd name="T23" fmla="*/ 1348 h 2072"/>
              <a:gd name="T24" fmla="*/ 3816 w 4450"/>
              <a:gd name="T25" fmla="*/ 1260 h 2072"/>
              <a:gd name="T26" fmla="*/ 3772 w 4450"/>
              <a:gd name="T27" fmla="*/ 638 h 2072"/>
              <a:gd name="T28" fmla="*/ 3524 w 4450"/>
              <a:gd name="T29" fmla="*/ 654 h 2072"/>
              <a:gd name="T30" fmla="*/ 3512 w 4450"/>
              <a:gd name="T31" fmla="*/ 1302 h 2072"/>
              <a:gd name="T32" fmla="*/ 3628 w 4450"/>
              <a:gd name="T33" fmla="*/ 742 h 2072"/>
              <a:gd name="T34" fmla="*/ 3688 w 4450"/>
              <a:gd name="T35" fmla="*/ 742 h 2072"/>
              <a:gd name="T36" fmla="*/ 3646 w 4450"/>
              <a:gd name="T37" fmla="*/ 1256 h 2072"/>
              <a:gd name="T38" fmla="*/ 1696 w 4450"/>
              <a:gd name="T39" fmla="*/ 1344 h 2072"/>
              <a:gd name="T40" fmla="*/ 1600 w 4450"/>
              <a:gd name="T41" fmla="*/ 992 h 2072"/>
              <a:gd name="T42" fmla="*/ 1606 w 4450"/>
              <a:gd name="T43" fmla="*/ 1260 h 2072"/>
              <a:gd name="T44" fmla="*/ 1576 w 4450"/>
              <a:gd name="T45" fmla="*/ 740 h 2072"/>
              <a:gd name="T46" fmla="*/ 1638 w 4450"/>
              <a:gd name="T47" fmla="*/ 856 h 2072"/>
              <a:gd name="T48" fmla="*/ 1710 w 4450"/>
              <a:gd name="T49" fmla="*/ 634 h 2072"/>
              <a:gd name="T50" fmla="*/ 1466 w 4450"/>
              <a:gd name="T51" fmla="*/ 662 h 2072"/>
              <a:gd name="T52" fmla="*/ 1466 w 4450"/>
              <a:gd name="T53" fmla="*/ 1312 h 2072"/>
              <a:gd name="T54" fmla="*/ 4450 w 4450"/>
              <a:gd name="T55" fmla="*/ 1590 h 2072"/>
              <a:gd name="T56" fmla="*/ 1572 w 4450"/>
              <a:gd name="T57" fmla="*/ 1668 h 2072"/>
              <a:gd name="T58" fmla="*/ 2628 w 4450"/>
              <a:gd name="T59" fmla="*/ 1726 h 2072"/>
              <a:gd name="T60" fmla="*/ 2628 w 4450"/>
              <a:gd name="T61" fmla="*/ 1726 h 2072"/>
              <a:gd name="T62" fmla="*/ 4324 w 4450"/>
              <a:gd name="T63" fmla="*/ 1726 h 2072"/>
              <a:gd name="T64" fmla="*/ 936 w 4450"/>
              <a:gd name="T65" fmla="*/ 1218 h 2072"/>
              <a:gd name="T66" fmla="*/ 1170 w 4450"/>
              <a:gd name="T67" fmla="*/ 906 h 2072"/>
              <a:gd name="T68" fmla="*/ 1162 w 4450"/>
              <a:gd name="T69" fmla="*/ 374 h 2072"/>
              <a:gd name="T70" fmla="*/ 944 w 4450"/>
              <a:gd name="T71" fmla="*/ 78 h 2072"/>
              <a:gd name="T72" fmla="*/ 790 w 4450"/>
              <a:gd name="T73" fmla="*/ 684 h 2072"/>
              <a:gd name="T74" fmla="*/ 992 w 4450"/>
              <a:gd name="T75" fmla="*/ 1260 h 2072"/>
              <a:gd name="T76" fmla="*/ 958 w 4450"/>
              <a:gd name="T77" fmla="*/ 870 h 2072"/>
              <a:gd name="T78" fmla="*/ 1050 w 4450"/>
              <a:gd name="T79" fmla="*/ 1012 h 2072"/>
              <a:gd name="T80" fmla="*/ 838 w 4450"/>
              <a:gd name="T81" fmla="*/ 624 h 2072"/>
              <a:gd name="T82" fmla="*/ 992 w 4450"/>
              <a:gd name="T83" fmla="*/ 102 h 2072"/>
              <a:gd name="T84" fmla="*/ 1142 w 4450"/>
              <a:gd name="T85" fmla="*/ 556 h 2072"/>
              <a:gd name="T86" fmla="*/ 1124 w 4450"/>
              <a:gd name="T87" fmla="*/ 760 h 2072"/>
              <a:gd name="T88" fmla="*/ 992 w 4450"/>
              <a:gd name="T89" fmla="*/ 314 h 2072"/>
              <a:gd name="T90" fmla="*/ 864 w 4450"/>
              <a:gd name="T91" fmla="*/ 742 h 2072"/>
              <a:gd name="T92" fmla="*/ 724 w 4450"/>
              <a:gd name="T93" fmla="*/ 1576 h 2072"/>
              <a:gd name="T94" fmla="*/ 908 w 4450"/>
              <a:gd name="T95" fmla="*/ 1520 h 2072"/>
              <a:gd name="T96" fmla="*/ 1064 w 4450"/>
              <a:gd name="T97" fmla="*/ 1660 h 2072"/>
              <a:gd name="T98" fmla="*/ 1012 w 4450"/>
              <a:gd name="T99" fmla="*/ 1862 h 2072"/>
              <a:gd name="T100" fmla="*/ 802 w 4450"/>
              <a:gd name="T101" fmla="*/ 1974 h 2072"/>
              <a:gd name="T102" fmla="*/ 436 w 4450"/>
              <a:gd name="T103" fmla="*/ 1862 h 2072"/>
              <a:gd name="T104" fmla="*/ 330 w 4450"/>
              <a:gd name="T105" fmla="*/ 1478 h 2072"/>
              <a:gd name="T106" fmla="*/ 570 w 4450"/>
              <a:gd name="T107" fmla="*/ 1202 h 2072"/>
              <a:gd name="T108" fmla="*/ 508 w 4450"/>
              <a:gd name="T109" fmla="*/ 662 h 2072"/>
              <a:gd name="T110" fmla="*/ 166 w 4450"/>
              <a:gd name="T111" fmla="*/ 892 h 2072"/>
              <a:gd name="T112" fmla="*/ 4 w 4450"/>
              <a:gd name="T113" fmla="*/ 1276 h 2072"/>
              <a:gd name="T114" fmla="*/ 72 w 4450"/>
              <a:gd name="T115" fmla="*/ 1662 h 2072"/>
              <a:gd name="T116" fmla="*/ 348 w 4450"/>
              <a:gd name="T117" fmla="*/ 1966 h 2072"/>
              <a:gd name="T118" fmla="*/ 724 w 4450"/>
              <a:gd name="T119" fmla="*/ 2072 h 2072"/>
              <a:gd name="T120" fmla="*/ 1144 w 4450"/>
              <a:gd name="T121" fmla="*/ 1938 h 2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450" h="2072">
                <a:moveTo>
                  <a:pt x="2586" y="1256"/>
                </a:moveTo>
                <a:lnTo>
                  <a:pt x="2416" y="1256"/>
                </a:lnTo>
                <a:lnTo>
                  <a:pt x="2578" y="716"/>
                </a:lnTo>
                <a:lnTo>
                  <a:pt x="2578" y="626"/>
                </a:lnTo>
                <a:lnTo>
                  <a:pt x="2268" y="626"/>
                </a:lnTo>
                <a:lnTo>
                  <a:pt x="2268" y="716"/>
                </a:lnTo>
                <a:lnTo>
                  <a:pt x="2428" y="716"/>
                </a:lnTo>
                <a:lnTo>
                  <a:pt x="2266" y="1258"/>
                </a:lnTo>
                <a:lnTo>
                  <a:pt x="2266" y="1348"/>
                </a:lnTo>
                <a:lnTo>
                  <a:pt x="2586" y="1348"/>
                </a:lnTo>
                <a:lnTo>
                  <a:pt x="2586" y="1256"/>
                </a:lnTo>
                <a:close/>
                <a:moveTo>
                  <a:pt x="1992" y="1156"/>
                </a:moveTo>
                <a:lnTo>
                  <a:pt x="2058" y="1156"/>
                </a:lnTo>
                <a:lnTo>
                  <a:pt x="2072" y="1348"/>
                </a:lnTo>
                <a:lnTo>
                  <a:pt x="2208" y="1348"/>
                </a:lnTo>
                <a:lnTo>
                  <a:pt x="2134" y="626"/>
                </a:lnTo>
                <a:lnTo>
                  <a:pt x="1916" y="626"/>
                </a:lnTo>
                <a:lnTo>
                  <a:pt x="1844" y="1348"/>
                </a:lnTo>
                <a:lnTo>
                  <a:pt x="1980" y="1348"/>
                </a:lnTo>
                <a:lnTo>
                  <a:pt x="1992" y="1156"/>
                </a:lnTo>
                <a:close/>
                <a:moveTo>
                  <a:pt x="2022" y="716"/>
                </a:moveTo>
                <a:lnTo>
                  <a:pt x="2030" y="716"/>
                </a:lnTo>
                <a:lnTo>
                  <a:pt x="2054" y="1076"/>
                </a:lnTo>
                <a:lnTo>
                  <a:pt x="1998" y="1076"/>
                </a:lnTo>
                <a:lnTo>
                  <a:pt x="2022" y="716"/>
                </a:lnTo>
                <a:close/>
                <a:moveTo>
                  <a:pt x="2804" y="1102"/>
                </a:moveTo>
                <a:lnTo>
                  <a:pt x="2882" y="1102"/>
                </a:lnTo>
                <a:lnTo>
                  <a:pt x="2882" y="1102"/>
                </a:lnTo>
                <a:lnTo>
                  <a:pt x="2900" y="1102"/>
                </a:lnTo>
                <a:lnTo>
                  <a:pt x="2916" y="1100"/>
                </a:lnTo>
                <a:lnTo>
                  <a:pt x="2930" y="1096"/>
                </a:lnTo>
                <a:lnTo>
                  <a:pt x="2942" y="1090"/>
                </a:lnTo>
                <a:lnTo>
                  <a:pt x="2952" y="1084"/>
                </a:lnTo>
                <a:lnTo>
                  <a:pt x="2962" y="1076"/>
                </a:lnTo>
                <a:lnTo>
                  <a:pt x="2970" y="1066"/>
                </a:lnTo>
                <a:lnTo>
                  <a:pt x="2976" y="1058"/>
                </a:lnTo>
                <a:lnTo>
                  <a:pt x="2986" y="1036"/>
                </a:lnTo>
                <a:lnTo>
                  <a:pt x="2992" y="1016"/>
                </a:lnTo>
                <a:lnTo>
                  <a:pt x="2994" y="994"/>
                </a:lnTo>
                <a:lnTo>
                  <a:pt x="2996" y="974"/>
                </a:lnTo>
                <a:lnTo>
                  <a:pt x="2996" y="756"/>
                </a:lnTo>
                <a:lnTo>
                  <a:pt x="2996" y="756"/>
                </a:lnTo>
                <a:lnTo>
                  <a:pt x="2994" y="734"/>
                </a:lnTo>
                <a:lnTo>
                  <a:pt x="2992" y="714"/>
                </a:lnTo>
                <a:lnTo>
                  <a:pt x="2986" y="692"/>
                </a:lnTo>
                <a:lnTo>
                  <a:pt x="2976" y="672"/>
                </a:lnTo>
                <a:lnTo>
                  <a:pt x="2970" y="662"/>
                </a:lnTo>
                <a:lnTo>
                  <a:pt x="2962" y="654"/>
                </a:lnTo>
                <a:lnTo>
                  <a:pt x="2952" y="646"/>
                </a:lnTo>
                <a:lnTo>
                  <a:pt x="2942" y="638"/>
                </a:lnTo>
                <a:lnTo>
                  <a:pt x="2930" y="634"/>
                </a:lnTo>
                <a:lnTo>
                  <a:pt x="2916" y="630"/>
                </a:lnTo>
                <a:lnTo>
                  <a:pt x="2900" y="626"/>
                </a:lnTo>
                <a:lnTo>
                  <a:pt x="2882" y="626"/>
                </a:lnTo>
                <a:lnTo>
                  <a:pt x="2664" y="626"/>
                </a:lnTo>
                <a:lnTo>
                  <a:pt x="2664" y="1348"/>
                </a:lnTo>
                <a:lnTo>
                  <a:pt x="2804" y="1348"/>
                </a:lnTo>
                <a:lnTo>
                  <a:pt x="2804" y="1102"/>
                </a:lnTo>
                <a:close/>
                <a:moveTo>
                  <a:pt x="2804" y="716"/>
                </a:moveTo>
                <a:lnTo>
                  <a:pt x="2840" y="716"/>
                </a:lnTo>
                <a:lnTo>
                  <a:pt x="2840" y="716"/>
                </a:lnTo>
                <a:lnTo>
                  <a:pt x="2846" y="716"/>
                </a:lnTo>
                <a:lnTo>
                  <a:pt x="2850" y="718"/>
                </a:lnTo>
                <a:lnTo>
                  <a:pt x="2854" y="722"/>
                </a:lnTo>
                <a:lnTo>
                  <a:pt x="2858" y="726"/>
                </a:lnTo>
                <a:lnTo>
                  <a:pt x="2864" y="736"/>
                </a:lnTo>
                <a:lnTo>
                  <a:pt x="2866" y="752"/>
                </a:lnTo>
                <a:lnTo>
                  <a:pt x="2866" y="988"/>
                </a:lnTo>
                <a:lnTo>
                  <a:pt x="2866" y="988"/>
                </a:lnTo>
                <a:lnTo>
                  <a:pt x="2864" y="1002"/>
                </a:lnTo>
                <a:lnTo>
                  <a:pt x="2858" y="1014"/>
                </a:lnTo>
                <a:lnTo>
                  <a:pt x="2854" y="1018"/>
                </a:lnTo>
                <a:lnTo>
                  <a:pt x="2850" y="1020"/>
                </a:lnTo>
                <a:lnTo>
                  <a:pt x="2846" y="1022"/>
                </a:lnTo>
                <a:lnTo>
                  <a:pt x="2840" y="1024"/>
                </a:lnTo>
                <a:lnTo>
                  <a:pt x="2804" y="1024"/>
                </a:lnTo>
                <a:lnTo>
                  <a:pt x="2804" y="716"/>
                </a:lnTo>
                <a:close/>
                <a:moveTo>
                  <a:pt x="3214" y="1102"/>
                </a:moveTo>
                <a:lnTo>
                  <a:pt x="3236" y="1102"/>
                </a:lnTo>
                <a:lnTo>
                  <a:pt x="3282" y="1348"/>
                </a:lnTo>
                <a:lnTo>
                  <a:pt x="3430" y="1348"/>
                </a:lnTo>
                <a:lnTo>
                  <a:pt x="3364" y="1082"/>
                </a:lnTo>
                <a:lnTo>
                  <a:pt x="3364" y="1082"/>
                </a:lnTo>
                <a:lnTo>
                  <a:pt x="3376" y="1072"/>
                </a:lnTo>
                <a:lnTo>
                  <a:pt x="3386" y="1058"/>
                </a:lnTo>
                <a:lnTo>
                  <a:pt x="3392" y="1046"/>
                </a:lnTo>
                <a:lnTo>
                  <a:pt x="3398" y="1030"/>
                </a:lnTo>
                <a:lnTo>
                  <a:pt x="3402" y="1016"/>
                </a:lnTo>
                <a:lnTo>
                  <a:pt x="3404" y="1002"/>
                </a:lnTo>
                <a:lnTo>
                  <a:pt x="3406" y="974"/>
                </a:lnTo>
                <a:lnTo>
                  <a:pt x="3406" y="756"/>
                </a:lnTo>
                <a:lnTo>
                  <a:pt x="3406" y="756"/>
                </a:lnTo>
                <a:lnTo>
                  <a:pt x="3406" y="734"/>
                </a:lnTo>
                <a:lnTo>
                  <a:pt x="3402" y="714"/>
                </a:lnTo>
                <a:lnTo>
                  <a:pt x="3396" y="692"/>
                </a:lnTo>
                <a:lnTo>
                  <a:pt x="3386" y="672"/>
                </a:lnTo>
                <a:lnTo>
                  <a:pt x="3380" y="662"/>
                </a:lnTo>
                <a:lnTo>
                  <a:pt x="3372" y="654"/>
                </a:lnTo>
                <a:lnTo>
                  <a:pt x="3362" y="646"/>
                </a:lnTo>
                <a:lnTo>
                  <a:pt x="3352" y="638"/>
                </a:lnTo>
                <a:lnTo>
                  <a:pt x="3340" y="634"/>
                </a:lnTo>
                <a:lnTo>
                  <a:pt x="3326" y="630"/>
                </a:lnTo>
                <a:lnTo>
                  <a:pt x="3310" y="626"/>
                </a:lnTo>
                <a:lnTo>
                  <a:pt x="3294" y="626"/>
                </a:lnTo>
                <a:lnTo>
                  <a:pt x="3074" y="626"/>
                </a:lnTo>
                <a:lnTo>
                  <a:pt x="3074" y="1348"/>
                </a:lnTo>
                <a:lnTo>
                  <a:pt x="3214" y="1348"/>
                </a:lnTo>
                <a:lnTo>
                  <a:pt x="3214" y="1102"/>
                </a:lnTo>
                <a:close/>
                <a:moveTo>
                  <a:pt x="3214" y="716"/>
                </a:moveTo>
                <a:lnTo>
                  <a:pt x="3250" y="716"/>
                </a:lnTo>
                <a:lnTo>
                  <a:pt x="3250" y="716"/>
                </a:lnTo>
                <a:lnTo>
                  <a:pt x="3256" y="716"/>
                </a:lnTo>
                <a:lnTo>
                  <a:pt x="3260" y="718"/>
                </a:lnTo>
                <a:lnTo>
                  <a:pt x="3266" y="722"/>
                </a:lnTo>
                <a:lnTo>
                  <a:pt x="3268" y="726"/>
                </a:lnTo>
                <a:lnTo>
                  <a:pt x="3274" y="736"/>
                </a:lnTo>
                <a:lnTo>
                  <a:pt x="3276" y="752"/>
                </a:lnTo>
                <a:lnTo>
                  <a:pt x="3276" y="988"/>
                </a:lnTo>
                <a:lnTo>
                  <a:pt x="3276" y="988"/>
                </a:lnTo>
                <a:lnTo>
                  <a:pt x="3274" y="1002"/>
                </a:lnTo>
                <a:lnTo>
                  <a:pt x="3268" y="1014"/>
                </a:lnTo>
                <a:lnTo>
                  <a:pt x="3266" y="1018"/>
                </a:lnTo>
                <a:lnTo>
                  <a:pt x="3260" y="1020"/>
                </a:lnTo>
                <a:lnTo>
                  <a:pt x="3256" y="1022"/>
                </a:lnTo>
                <a:lnTo>
                  <a:pt x="3250" y="1024"/>
                </a:lnTo>
                <a:lnTo>
                  <a:pt x="3214" y="1024"/>
                </a:lnTo>
                <a:lnTo>
                  <a:pt x="3214" y="716"/>
                </a:lnTo>
                <a:close/>
                <a:moveTo>
                  <a:pt x="4046" y="896"/>
                </a:moveTo>
                <a:lnTo>
                  <a:pt x="4052" y="896"/>
                </a:lnTo>
                <a:lnTo>
                  <a:pt x="4124" y="1348"/>
                </a:lnTo>
                <a:lnTo>
                  <a:pt x="4234" y="1348"/>
                </a:lnTo>
                <a:lnTo>
                  <a:pt x="4306" y="896"/>
                </a:lnTo>
                <a:lnTo>
                  <a:pt x="4310" y="896"/>
                </a:lnTo>
                <a:lnTo>
                  <a:pt x="4310" y="1348"/>
                </a:lnTo>
                <a:lnTo>
                  <a:pt x="4450" y="1348"/>
                </a:lnTo>
                <a:lnTo>
                  <a:pt x="4450" y="626"/>
                </a:lnTo>
                <a:lnTo>
                  <a:pt x="4270" y="626"/>
                </a:lnTo>
                <a:lnTo>
                  <a:pt x="4178" y="1134"/>
                </a:lnTo>
                <a:lnTo>
                  <a:pt x="4088" y="626"/>
                </a:lnTo>
                <a:lnTo>
                  <a:pt x="3908" y="626"/>
                </a:lnTo>
                <a:lnTo>
                  <a:pt x="3908" y="1348"/>
                </a:lnTo>
                <a:lnTo>
                  <a:pt x="4046" y="1348"/>
                </a:lnTo>
                <a:lnTo>
                  <a:pt x="4046" y="896"/>
                </a:lnTo>
                <a:close/>
                <a:moveTo>
                  <a:pt x="3600" y="1348"/>
                </a:moveTo>
                <a:lnTo>
                  <a:pt x="3716" y="1348"/>
                </a:lnTo>
                <a:lnTo>
                  <a:pt x="3716" y="1348"/>
                </a:lnTo>
                <a:lnTo>
                  <a:pt x="3732" y="1348"/>
                </a:lnTo>
                <a:lnTo>
                  <a:pt x="3748" y="1344"/>
                </a:lnTo>
                <a:lnTo>
                  <a:pt x="3762" y="1340"/>
                </a:lnTo>
                <a:lnTo>
                  <a:pt x="3772" y="1336"/>
                </a:lnTo>
                <a:lnTo>
                  <a:pt x="3782" y="1328"/>
                </a:lnTo>
                <a:lnTo>
                  <a:pt x="3790" y="1320"/>
                </a:lnTo>
                <a:lnTo>
                  <a:pt x="3798" y="1312"/>
                </a:lnTo>
                <a:lnTo>
                  <a:pt x="3804" y="1302"/>
                </a:lnTo>
                <a:lnTo>
                  <a:pt x="3812" y="1282"/>
                </a:lnTo>
                <a:lnTo>
                  <a:pt x="3816" y="1260"/>
                </a:lnTo>
                <a:lnTo>
                  <a:pt x="3818" y="1240"/>
                </a:lnTo>
                <a:lnTo>
                  <a:pt x="3818" y="1220"/>
                </a:lnTo>
                <a:lnTo>
                  <a:pt x="3818" y="756"/>
                </a:lnTo>
                <a:lnTo>
                  <a:pt x="3818" y="756"/>
                </a:lnTo>
                <a:lnTo>
                  <a:pt x="3818" y="734"/>
                </a:lnTo>
                <a:lnTo>
                  <a:pt x="3816" y="714"/>
                </a:lnTo>
                <a:lnTo>
                  <a:pt x="3812" y="692"/>
                </a:lnTo>
                <a:lnTo>
                  <a:pt x="3804" y="672"/>
                </a:lnTo>
                <a:lnTo>
                  <a:pt x="3798" y="662"/>
                </a:lnTo>
                <a:lnTo>
                  <a:pt x="3790" y="654"/>
                </a:lnTo>
                <a:lnTo>
                  <a:pt x="3782" y="646"/>
                </a:lnTo>
                <a:lnTo>
                  <a:pt x="3772" y="638"/>
                </a:lnTo>
                <a:lnTo>
                  <a:pt x="3762" y="634"/>
                </a:lnTo>
                <a:lnTo>
                  <a:pt x="3748" y="630"/>
                </a:lnTo>
                <a:lnTo>
                  <a:pt x="3732" y="626"/>
                </a:lnTo>
                <a:lnTo>
                  <a:pt x="3716" y="626"/>
                </a:lnTo>
                <a:lnTo>
                  <a:pt x="3600" y="626"/>
                </a:lnTo>
                <a:lnTo>
                  <a:pt x="3600" y="626"/>
                </a:lnTo>
                <a:lnTo>
                  <a:pt x="3582" y="626"/>
                </a:lnTo>
                <a:lnTo>
                  <a:pt x="3568" y="630"/>
                </a:lnTo>
                <a:lnTo>
                  <a:pt x="3554" y="634"/>
                </a:lnTo>
                <a:lnTo>
                  <a:pt x="3542" y="638"/>
                </a:lnTo>
                <a:lnTo>
                  <a:pt x="3534" y="646"/>
                </a:lnTo>
                <a:lnTo>
                  <a:pt x="3524" y="654"/>
                </a:lnTo>
                <a:lnTo>
                  <a:pt x="3518" y="662"/>
                </a:lnTo>
                <a:lnTo>
                  <a:pt x="3512" y="672"/>
                </a:lnTo>
                <a:lnTo>
                  <a:pt x="3504" y="692"/>
                </a:lnTo>
                <a:lnTo>
                  <a:pt x="3500" y="714"/>
                </a:lnTo>
                <a:lnTo>
                  <a:pt x="3498" y="734"/>
                </a:lnTo>
                <a:lnTo>
                  <a:pt x="3496" y="756"/>
                </a:lnTo>
                <a:lnTo>
                  <a:pt x="3496" y="1220"/>
                </a:lnTo>
                <a:lnTo>
                  <a:pt x="3496" y="1220"/>
                </a:lnTo>
                <a:lnTo>
                  <a:pt x="3498" y="1240"/>
                </a:lnTo>
                <a:lnTo>
                  <a:pt x="3500" y="1260"/>
                </a:lnTo>
                <a:lnTo>
                  <a:pt x="3504" y="1282"/>
                </a:lnTo>
                <a:lnTo>
                  <a:pt x="3512" y="1302"/>
                </a:lnTo>
                <a:lnTo>
                  <a:pt x="3518" y="1312"/>
                </a:lnTo>
                <a:lnTo>
                  <a:pt x="3524" y="1320"/>
                </a:lnTo>
                <a:lnTo>
                  <a:pt x="3534" y="1328"/>
                </a:lnTo>
                <a:lnTo>
                  <a:pt x="3542" y="1336"/>
                </a:lnTo>
                <a:lnTo>
                  <a:pt x="3554" y="1340"/>
                </a:lnTo>
                <a:lnTo>
                  <a:pt x="3568" y="1344"/>
                </a:lnTo>
                <a:lnTo>
                  <a:pt x="3582" y="1348"/>
                </a:lnTo>
                <a:lnTo>
                  <a:pt x="3600" y="1348"/>
                </a:lnTo>
                <a:lnTo>
                  <a:pt x="3600" y="1348"/>
                </a:lnTo>
                <a:close/>
                <a:moveTo>
                  <a:pt x="3628" y="1230"/>
                </a:moveTo>
                <a:lnTo>
                  <a:pt x="3628" y="746"/>
                </a:lnTo>
                <a:lnTo>
                  <a:pt x="3628" y="742"/>
                </a:lnTo>
                <a:lnTo>
                  <a:pt x="3628" y="740"/>
                </a:lnTo>
                <a:lnTo>
                  <a:pt x="3628" y="740"/>
                </a:lnTo>
                <a:lnTo>
                  <a:pt x="3630" y="730"/>
                </a:lnTo>
                <a:lnTo>
                  <a:pt x="3638" y="722"/>
                </a:lnTo>
                <a:lnTo>
                  <a:pt x="3646" y="718"/>
                </a:lnTo>
                <a:lnTo>
                  <a:pt x="3658" y="716"/>
                </a:lnTo>
                <a:lnTo>
                  <a:pt x="3658" y="716"/>
                </a:lnTo>
                <a:lnTo>
                  <a:pt x="3670" y="718"/>
                </a:lnTo>
                <a:lnTo>
                  <a:pt x="3678" y="722"/>
                </a:lnTo>
                <a:lnTo>
                  <a:pt x="3686" y="730"/>
                </a:lnTo>
                <a:lnTo>
                  <a:pt x="3688" y="740"/>
                </a:lnTo>
                <a:lnTo>
                  <a:pt x="3688" y="742"/>
                </a:lnTo>
                <a:lnTo>
                  <a:pt x="3688" y="746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0"/>
                </a:lnTo>
                <a:lnTo>
                  <a:pt x="3688" y="1236"/>
                </a:lnTo>
                <a:lnTo>
                  <a:pt x="3686" y="1242"/>
                </a:lnTo>
                <a:lnTo>
                  <a:pt x="3680" y="1250"/>
                </a:lnTo>
                <a:lnTo>
                  <a:pt x="3670" y="1256"/>
                </a:lnTo>
                <a:lnTo>
                  <a:pt x="3658" y="1260"/>
                </a:lnTo>
                <a:lnTo>
                  <a:pt x="3658" y="1260"/>
                </a:lnTo>
                <a:lnTo>
                  <a:pt x="3646" y="1256"/>
                </a:lnTo>
                <a:lnTo>
                  <a:pt x="3636" y="1250"/>
                </a:lnTo>
                <a:lnTo>
                  <a:pt x="3630" y="1242"/>
                </a:lnTo>
                <a:lnTo>
                  <a:pt x="3628" y="1236"/>
                </a:lnTo>
                <a:lnTo>
                  <a:pt x="3628" y="1230"/>
                </a:lnTo>
                <a:lnTo>
                  <a:pt x="3628" y="1230"/>
                </a:lnTo>
                <a:lnTo>
                  <a:pt x="3628" y="1230"/>
                </a:lnTo>
                <a:lnTo>
                  <a:pt x="3628" y="1230"/>
                </a:lnTo>
                <a:close/>
                <a:moveTo>
                  <a:pt x="1548" y="1348"/>
                </a:moveTo>
                <a:lnTo>
                  <a:pt x="1664" y="1348"/>
                </a:lnTo>
                <a:lnTo>
                  <a:pt x="1664" y="1348"/>
                </a:lnTo>
                <a:lnTo>
                  <a:pt x="1682" y="1348"/>
                </a:lnTo>
                <a:lnTo>
                  <a:pt x="1696" y="1344"/>
                </a:lnTo>
                <a:lnTo>
                  <a:pt x="1710" y="1340"/>
                </a:lnTo>
                <a:lnTo>
                  <a:pt x="1722" y="1336"/>
                </a:lnTo>
                <a:lnTo>
                  <a:pt x="1732" y="1328"/>
                </a:lnTo>
                <a:lnTo>
                  <a:pt x="1740" y="1320"/>
                </a:lnTo>
                <a:lnTo>
                  <a:pt x="1746" y="1312"/>
                </a:lnTo>
                <a:lnTo>
                  <a:pt x="1752" y="1302"/>
                </a:lnTo>
                <a:lnTo>
                  <a:pt x="1760" y="1282"/>
                </a:lnTo>
                <a:lnTo>
                  <a:pt x="1764" y="1260"/>
                </a:lnTo>
                <a:lnTo>
                  <a:pt x="1766" y="1240"/>
                </a:lnTo>
                <a:lnTo>
                  <a:pt x="1768" y="1220"/>
                </a:lnTo>
                <a:lnTo>
                  <a:pt x="1768" y="992"/>
                </a:lnTo>
                <a:lnTo>
                  <a:pt x="1600" y="992"/>
                </a:lnTo>
                <a:lnTo>
                  <a:pt x="1600" y="1074"/>
                </a:lnTo>
                <a:lnTo>
                  <a:pt x="1638" y="1074"/>
                </a:lnTo>
                <a:lnTo>
                  <a:pt x="1638" y="1230"/>
                </a:lnTo>
                <a:lnTo>
                  <a:pt x="1638" y="1230"/>
                </a:lnTo>
                <a:lnTo>
                  <a:pt x="1638" y="1230"/>
                </a:lnTo>
                <a:lnTo>
                  <a:pt x="1638" y="1230"/>
                </a:lnTo>
                <a:lnTo>
                  <a:pt x="1636" y="1236"/>
                </a:lnTo>
                <a:lnTo>
                  <a:pt x="1634" y="1242"/>
                </a:lnTo>
                <a:lnTo>
                  <a:pt x="1628" y="1250"/>
                </a:lnTo>
                <a:lnTo>
                  <a:pt x="1618" y="1256"/>
                </a:lnTo>
                <a:lnTo>
                  <a:pt x="1606" y="1260"/>
                </a:lnTo>
                <a:lnTo>
                  <a:pt x="1606" y="1260"/>
                </a:lnTo>
                <a:lnTo>
                  <a:pt x="1594" y="1256"/>
                </a:lnTo>
                <a:lnTo>
                  <a:pt x="1584" y="1250"/>
                </a:lnTo>
                <a:lnTo>
                  <a:pt x="1578" y="1242"/>
                </a:lnTo>
                <a:lnTo>
                  <a:pt x="1576" y="1236"/>
                </a:lnTo>
                <a:lnTo>
                  <a:pt x="1576" y="1230"/>
                </a:lnTo>
                <a:lnTo>
                  <a:pt x="1576" y="1230"/>
                </a:lnTo>
                <a:lnTo>
                  <a:pt x="1576" y="1230"/>
                </a:lnTo>
                <a:lnTo>
                  <a:pt x="1576" y="746"/>
                </a:lnTo>
                <a:lnTo>
                  <a:pt x="1576" y="746"/>
                </a:lnTo>
                <a:lnTo>
                  <a:pt x="1576" y="742"/>
                </a:lnTo>
                <a:lnTo>
                  <a:pt x="1576" y="740"/>
                </a:lnTo>
                <a:lnTo>
                  <a:pt x="1576" y="740"/>
                </a:lnTo>
                <a:lnTo>
                  <a:pt x="1578" y="730"/>
                </a:lnTo>
                <a:lnTo>
                  <a:pt x="1586" y="722"/>
                </a:lnTo>
                <a:lnTo>
                  <a:pt x="1596" y="718"/>
                </a:lnTo>
                <a:lnTo>
                  <a:pt x="1606" y="716"/>
                </a:lnTo>
                <a:lnTo>
                  <a:pt x="1606" y="716"/>
                </a:lnTo>
                <a:lnTo>
                  <a:pt x="1618" y="718"/>
                </a:lnTo>
                <a:lnTo>
                  <a:pt x="1628" y="722"/>
                </a:lnTo>
                <a:lnTo>
                  <a:pt x="1634" y="730"/>
                </a:lnTo>
                <a:lnTo>
                  <a:pt x="1636" y="740"/>
                </a:lnTo>
                <a:lnTo>
                  <a:pt x="1638" y="742"/>
                </a:lnTo>
                <a:lnTo>
                  <a:pt x="1638" y="746"/>
                </a:lnTo>
                <a:lnTo>
                  <a:pt x="1638" y="856"/>
                </a:lnTo>
                <a:lnTo>
                  <a:pt x="1768" y="856"/>
                </a:lnTo>
                <a:lnTo>
                  <a:pt x="1768" y="756"/>
                </a:lnTo>
                <a:lnTo>
                  <a:pt x="1768" y="756"/>
                </a:lnTo>
                <a:lnTo>
                  <a:pt x="1766" y="734"/>
                </a:lnTo>
                <a:lnTo>
                  <a:pt x="1764" y="714"/>
                </a:lnTo>
                <a:lnTo>
                  <a:pt x="1760" y="692"/>
                </a:lnTo>
                <a:lnTo>
                  <a:pt x="1752" y="672"/>
                </a:lnTo>
                <a:lnTo>
                  <a:pt x="1746" y="662"/>
                </a:lnTo>
                <a:lnTo>
                  <a:pt x="1740" y="654"/>
                </a:lnTo>
                <a:lnTo>
                  <a:pt x="1732" y="646"/>
                </a:lnTo>
                <a:lnTo>
                  <a:pt x="1722" y="638"/>
                </a:lnTo>
                <a:lnTo>
                  <a:pt x="1710" y="634"/>
                </a:lnTo>
                <a:lnTo>
                  <a:pt x="1696" y="630"/>
                </a:lnTo>
                <a:lnTo>
                  <a:pt x="1682" y="626"/>
                </a:lnTo>
                <a:lnTo>
                  <a:pt x="1664" y="626"/>
                </a:lnTo>
                <a:lnTo>
                  <a:pt x="1548" y="626"/>
                </a:lnTo>
                <a:lnTo>
                  <a:pt x="1548" y="626"/>
                </a:lnTo>
                <a:lnTo>
                  <a:pt x="1532" y="626"/>
                </a:lnTo>
                <a:lnTo>
                  <a:pt x="1516" y="630"/>
                </a:lnTo>
                <a:lnTo>
                  <a:pt x="1502" y="634"/>
                </a:lnTo>
                <a:lnTo>
                  <a:pt x="1492" y="638"/>
                </a:lnTo>
                <a:lnTo>
                  <a:pt x="1482" y="646"/>
                </a:lnTo>
                <a:lnTo>
                  <a:pt x="1474" y="654"/>
                </a:lnTo>
                <a:lnTo>
                  <a:pt x="1466" y="662"/>
                </a:lnTo>
                <a:lnTo>
                  <a:pt x="1460" y="672"/>
                </a:lnTo>
                <a:lnTo>
                  <a:pt x="1452" y="692"/>
                </a:lnTo>
                <a:lnTo>
                  <a:pt x="1448" y="714"/>
                </a:lnTo>
                <a:lnTo>
                  <a:pt x="1446" y="734"/>
                </a:lnTo>
                <a:lnTo>
                  <a:pt x="1446" y="756"/>
                </a:lnTo>
                <a:lnTo>
                  <a:pt x="1446" y="1220"/>
                </a:lnTo>
                <a:lnTo>
                  <a:pt x="1446" y="1220"/>
                </a:lnTo>
                <a:lnTo>
                  <a:pt x="1446" y="1240"/>
                </a:lnTo>
                <a:lnTo>
                  <a:pt x="1448" y="1260"/>
                </a:lnTo>
                <a:lnTo>
                  <a:pt x="1452" y="1282"/>
                </a:lnTo>
                <a:lnTo>
                  <a:pt x="1460" y="1302"/>
                </a:lnTo>
                <a:lnTo>
                  <a:pt x="1466" y="1312"/>
                </a:lnTo>
                <a:lnTo>
                  <a:pt x="1474" y="1320"/>
                </a:lnTo>
                <a:lnTo>
                  <a:pt x="1482" y="1328"/>
                </a:lnTo>
                <a:lnTo>
                  <a:pt x="1492" y="1336"/>
                </a:lnTo>
                <a:lnTo>
                  <a:pt x="1502" y="1340"/>
                </a:lnTo>
                <a:lnTo>
                  <a:pt x="1516" y="1344"/>
                </a:lnTo>
                <a:lnTo>
                  <a:pt x="1532" y="1348"/>
                </a:lnTo>
                <a:lnTo>
                  <a:pt x="1548" y="1348"/>
                </a:lnTo>
                <a:lnTo>
                  <a:pt x="1548" y="1348"/>
                </a:lnTo>
                <a:close/>
                <a:moveTo>
                  <a:pt x="1446" y="1590"/>
                </a:moveTo>
                <a:lnTo>
                  <a:pt x="1446" y="2072"/>
                </a:lnTo>
                <a:lnTo>
                  <a:pt x="4450" y="2072"/>
                </a:lnTo>
                <a:lnTo>
                  <a:pt x="4450" y="1590"/>
                </a:lnTo>
                <a:lnTo>
                  <a:pt x="1446" y="1590"/>
                </a:lnTo>
                <a:close/>
                <a:moveTo>
                  <a:pt x="1770" y="1982"/>
                </a:moveTo>
                <a:lnTo>
                  <a:pt x="1698" y="1982"/>
                </a:lnTo>
                <a:lnTo>
                  <a:pt x="1632" y="1790"/>
                </a:lnTo>
                <a:lnTo>
                  <a:pt x="1632" y="1790"/>
                </a:lnTo>
                <a:lnTo>
                  <a:pt x="1632" y="1790"/>
                </a:lnTo>
                <a:lnTo>
                  <a:pt x="1640" y="1848"/>
                </a:lnTo>
                <a:lnTo>
                  <a:pt x="1642" y="1880"/>
                </a:lnTo>
                <a:lnTo>
                  <a:pt x="1644" y="1908"/>
                </a:lnTo>
                <a:lnTo>
                  <a:pt x="1644" y="1982"/>
                </a:lnTo>
                <a:lnTo>
                  <a:pt x="1572" y="1982"/>
                </a:lnTo>
                <a:lnTo>
                  <a:pt x="1572" y="1668"/>
                </a:lnTo>
                <a:lnTo>
                  <a:pt x="1644" y="1668"/>
                </a:lnTo>
                <a:lnTo>
                  <a:pt x="1710" y="1864"/>
                </a:lnTo>
                <a:lnTo>
                  <a:pt x="1710" y="1864"/>
                </a:lnTo>
                <a:lnTo>
                  <a:pt x="1710" y="1864"/>
                </a:lnTo>
                <a:lnTo>
                  <a:pt x="1708" y="1836"/>
                </a:lnTo>
                <a:lnTo>
                  <a:pt x="1704" y="1806"/>
                </a:lnTo>
                <a:lnTo>
                  <a:pt x="1700" y="1774"/>
                </a:lnTo>
                <a:lnTo>
                  <a:pt x="1698" y="1746"/>
                </a:lnTo>
                <a:lnTo>
                  <a:pt x="1698" y="1668"/>
                </a:lnTo>
                <a:lnTo>
                  <a:pt x="1770" y="1668"/>
                </a:lnTo>
                <a:lnTo>
                  <a:pt x="1770" y="1982"/>
                </a:lnTo>
                <a:close/>
                <a:moveTo>
                  <a:pt x="2628" y="1726"/>
                </a:moveTo>
                <a:lnTo>
                  <a:pt x="2528" y="1726"/>
                </a:lnTo>
                <a:lnTo>
                  <a:pt x="2528" y="1788"/>
                </a:lnTo>
                <a:lnTo>
                  <a:pt x="2618" y="1788"/>
                </a:lnTo>
                <a:lnTo>
                  <a:pt x="2618" y="1848"/>
                </a:lnTo>
                <a:lnTo>
                  <a:pt x="2528" y="1848"/>
                </a:lnTo>
                <a:lnTo>
                  <a:pt x="2528" y="1922"/>
                </a:lnTo>
                <a:lnTo>
                  <a:pt x="2628" y="1922"/>
                </a:lnTo>
                <a:lnTo>
                  <a:pt x="2628" y="1982"/>
                </a:lnTo>
                <a:lnTo>
                  <a:pt x="2452" y="1982"/>
                </a:lnTo>
                <a:lnTo>
                  <a:pt x="2452" y="1668"/>
                </a:lnTo>
                <a:lnTo>
                  <a:pt x="2628" y="1668"/>
                </a:lnTo>
                <a:lnTo>
                  <a:pt x="2628" y="1726"/>
                </a:lnTo>
                <a:close/>
                <a:moveTo>
                  <a:pt x="3476" y="1726"/>
                </a:moveTo>
                <a:lnTo>
                  <a:pt x="3374" y="1726"/>
                </a:lnTo>
                <a:lnTo>
                  <a:pt x="3374" y="1788"/>
                </a:lnTo>
                <a:lnTo>
                  <a:pt x="3464" y="1788"/>
                </a:lnTo>
                <a:lnTo>
                  <a:pt x="3464" y="1848"/>
                </a:lnTo>
                <a:lnTo>
                  <a:pt x="3374" y="1848"/>
                </a:lnTo>
                <a:lnTo>
                  <a:pt x="3374" y="1982"/>
                </a:lnTo>
                <a:lnTo>
                  <a:pt x="3298" y="1982"/>
                </a:lnTo>
                <a:lnTo>
                  <a:pt x="3298" y="1668"/>
                </a:lnTo>
                <a:lnTo>
                  <a:pt x="3476" y="1668"/>
                </a:lnTo>
                <a:lnTo>
                  <a:pt x="3476" y="1726"/>
                </a:lnTo>
                <a:close/>
                <a:moveTo>
                  <a:pt x="4324" y="1726"/>
                </a:moveTo>
                <a:lnTo>
                  <a:pt x="4268" y="1726"/>
                </a:lnTo>
                <a:lnTo>
                  <a:pt x="4268" y="1982"/>
                </a:lnTo>
                <a:lnTo>
                  <a:pt x="4198" y="1982"/>
                </a:lnTo>
                <a:lnTo>
                  <a:pt x="4198" y="1726"/>
                </a:lnTo>
                <a:lnTo>
                  <a:pt x="4138" y="1726"/>
                </a:lnTo>
                <a:lnTo>
                  <a:pt x="4138" y="1668"/>
                </a:lnTo>
                <a:lnTo>
                  <a:pt x="4324" y="1668"/>
                </a:lnTo>
                <a:lnTo>
                  <a:pt x="4324" y="1726"/>
                </a:lnTo>
                <a:close/>
                <a:moveTo>
                  <a:pt x="878" y="1100"/>
                </a:moveTo>
                <a:lnTo>
                  <a:pt x="878" y="1100"/>
                </a:lnTo>
                <a:lnTo>
                  <a:pt x="906" y="1160"/>
                </a:lnTo>
                <a:lnTo>
                  <a:pt x="936" y="1218"/>
                </a:lnTo>
                <a:lnTo>
                  <a:pt x="966" y="1268"/>
                </a:lnTo>
                <a:lnTo>
                  <a:pt x="994" y="1308"/>
                </a:lnTo>
                <a:lnTo>
                  <a:pt x="994" y="1308"/>
                </a:lnTo>
                <a:lnTo>
                  <a:pt x="1014" y="1278"/>
                </a:lnTo>
                <a:lnTo>
                  <a:pt x="1040" y="1240"/>
                </a:lnTo>
                <a:lnTo>
                  <a:pt x="1066" y="1190"/>
                </a:lnTo>
                <a:lnTo>
                  <a:pt x="1094" y="1130"/>
                </a:lnTo>
                <a:lnTo>
                  <a:pt x="1122" y="1064"/>
                </a:lnTo>
                <a:lnTo>
                  <a:pt x="1136" y="1026"/>
                </a:lnTo>
                <a:lnTo>
                  <a:pt x="1148" y="988"/>
                </a:lnTo>
                <a:lnTo>
                  <a:pt x="1160" y="948"/>
                </a:lnTo>
                <a:lnTo>
                  <a:pt x="1170" y="906"/>
                </a:lnTo>
                <a:lnTo>
                  <a:pt x="1178" y="862"/>
                </a:lnTo>
                <a:lnTo>
                  <a:pt x="1186" y="818"/>
                </a:lnTo>
                <a:lnTo>
                  <a:pt x="1186" y="818"/>
                </a:lnTo>
                <a:lnTo>
                  <a:pt x="1192" y="768"/>
                </a:lnTo>
                <a:lnTo>
                  <a:pt x="1196" y="718"/>
                </a:lnTo>
                <a:lnTo>
                  <a:pt x="1198" y="668"/>
                </a:lnTo>
                <a:lnTo>
                  <a:pt x="1198" y="618"/>
                </a:lnTo>
                <a:lnTo>
                  <a:pt x="1194" y="562"/>
                </a:lnTo>
                <a:lnTo>
                  <a:pt x="1186" y="504"/>
                </a:lnTo>
                <a:lnTo>
                  <a:pt x="1176" y="442"/>
                </a:lnTo>
                <a:lnTo>
                  <a:pt x="1162" y="374"/>
                </a:lnTo>
                <a:lnTo>
                  <a:pt x="1162" y="374"/>
                </a:lnTo>
                <a:lnTo>
                  <a:pt x="1152" y="338"/>
                </a:lnTo>
                <a:lnTo>
                  <a:pt x="1142" y="304"/>
                </a:lnTo>
                <a:lnTo>
                  <a:pt x="1132" y="270"/>
                </a:lnTo>
                <a:lnTo>
                  <a:pt x="1120" y="238"/>
                </a:lnTo>
                <a:lnTo>
                  <a:pt x="1094" y="178"/>
                </a:lnTo>
                <a:lnTo>
                  <a:pt x="1066" y="124"/>
                </a:lnTo>
                <a:lnTo>
                  <a:pt x="1042" y="78"/>
                </a:lnTo>
                <a:lnTo>
                  <a:pt x="1020" y="42"/>
                </a:lnTo>
                <a:lnTo>
                  <a:pt x="992" y="0"/>
                </a:lnTo>
                <a:lnTo>
                  <a:pt x="992" y="0"/>
                </a:lnTo>
                <a:lnTo>
                  <a:pt x="964" y="44"/>
                </a:lnTo>
                <a:lnTo>
                  <a:pt x="944" y="78"/>
                </a:lnTo>
                <a:lnTo>
                  <a:pt x="922" y="118"/>
                </a:lnTo>
                <a:lnTo>
                  <a:pt x="900" y="164"/>
                </a:lnTo>
                <a:lnTo>
                  <a:pt x="876" y="216"/>
                </a:lnTo>
                <a:lnTo>
                  <a:pt x="856" y="270"/>
                </a:lnTo>
                <a:lnTo>
                  <a:pt x="836" y="326"/>
                </a:lnTo>
                <a:lnTo>
                  <a:pt x="836" y="326"/>
                </a:lnTo>
                <a:lnTo>
                  <a:pt x="820" y="390"/>
                </a:lnTo>
                <a:lnTo>
                  <a:pt x="808" y="450"/>
                </a:lnTo>
                <a:lnTo>
                  <a:pt x="798" y="510"/>
                </a:lnTo>
                <a:lnTo>
                  <a:pt x="792" y="570"/>
                </a:lnTo>
                <a:lnTo>
                  <a:pt x="790" y="628"/>
                </a:lnTo>
                <a:lnTo>
                  <a:pt x="790" y="684"/>
                </a:lnTo>
                <a:lnTo>
                  <a:pt x="792" y="742"/>
                </a:lnTo>
                <a:lnTo>
                  <a:pt x="798" y="798"/>
                </a:lnTo>
                <a:lnTo>
                  <a:pt x="798" y="798"/>
                </a:lnTo>
                <a:lnTo>
                  <a:pt x="806" y="852"/>
                </a:lnTo>
                <a:lnTo>
                  <a:pt x="818" y="908"/>
                </a:lnTo>
                <a:lnTo>
                  <a:pt x="830" y="958"/>
                </a:lnTo>
                <a:lnTo>
                  <a:pt x="844" y="1004"/>
                </a:lnTo>
                <a:lnTo>
                  <a:pt x="868" y="1074"/>
                </a:lnTo>
                <a:lnTo>
                  <a:pt x="878" y="1100"/>
                </a:lnTo>
                <a:lnTo>
                  <a:pt x="878" y="1100"/>
                </a:lnTo>
                <a:close/>
                <a:moveTo>
                  <a:pt x="992" y="1260"/>
                </a:moveTo>
                <a:lnTo>
                  <a:pt x="992" y="1260"/>
                </a:lnTo>
                <a:lnTo>
                  <a:pt x="976" y="1222"/>
                </a:lnTo>
                <a:lnTo>
                  <a:pt x="966" y="1198"/>
                </a:lnTo>
                <a:lnTo>
                  <a:pt x="956" y="1172"/>
                </a:lnTo>
                <a:lnTo>
                  <a:pt x="948" y="1140"/>
                </a:lnTo>
                <a:lnTo>
                  <a:pt x="942" y="1104"/>
                </a:lnTo>
                <a:lnTo>
                  <a:pt x="938" y="1066"/>
                </a:lnTo>
                <a:lnTo>
                  <a:pt x="934" y="1022"/>
                </a:lnTo>
                <a:lnTo>
                  <a:pt x="934" y="1022"/>
                </a:lnTo>
                <a:lnTo>
                  <a:pt x="936" y="980"/>
                </a:lnTo>
                <a:lnTo>
                  <a:pt x="942" y="940"/>
                </a:lnTo>
                <a:lnTo>
                  <a:pt x="950" y="904"/>
                </a:lnTo>
                <a:lnTo>
                  <a:pt x="958" y="870"/>
                </a:lnTo>
                <a:lnTo>
                  <a:pt x="968" y="840"/>
                </a:lnTo>
                <a:lnTo>
                  <a:pt x="978" y="816"/>
                </a:lnTo>
                <a:lnTo>
                  <a:pt x="988" y="798"/>
                </a:lnTo>
                <a:lnTo>
                  <a:pt x="994" y="788"/>
                </a:lnTo>
                <a:lnTo>
                  <a:pt x="994" y="788"/>
                </a:lnTo>
                <a:lnTo>
                  <a:pt x="1006" y="814"/>
                </a:lnTo>
                <a:lnTo>
                  <a:pt x="1016" y="836"/>
                </a:lnTo>
                <a:lnTo>
                  <a:pt x="1024" y="864"/>
                </a:lnTo>
                <a:lnTo>
                  <a:pt x="1034" y="894"/>
                </a:lnTo>
                <a:lnTo>
                  <a:pt x="1042" y="930"/>
                </a:lnTo>
                <a:lnTo>
                  <a:pt x="1048" y="970"/>
                </a:lnTo>
                <a:lnTo>
                  <a:pt x="1050" y="1012"/>
                </a:lnTo>
                <a:lnTo>
                  <a:pt x="1050" y="1012"/>
                </a:lnTo>
                <a:lnTo>
                  <a:pt x="1050" y="1054"/>
                </a:lnTo>
                <a:lnTo>
                  <a:pt x="1046" y="1094"/>
                </a:lnTo>
                <a:lnTo>
                  <a:pt x="1040" y="1130"/>
                </a:lnTo>
                <a:lnTo>
                  <a:pt x="1032" y="1164"/>
                </a:lnTo>
                <a:lnTo>
                  <a:pt x="1022" y="1194"/>
                </a:lnTo>
                <a:lnTo>
                  <a:pt x="1012" y="1220"/>
                </a:lnTo>
                <a:lnTo>
                  <a:pt x="1002" y="1242"/>
                </a:lnTo>
                <a:lnTo>
                  <a:pt x="992" y="1260"/>
                </a:lnTo>
                <a:lnTo>
                  <a:pt x="992" y="1260"/>
                </a:lnTo>
                <a:close/>
                <a:moveTo>
                  <a:pt x="838" y="624"/>
                </a:moveTo>
                <a:lnTo>
                  <a:pt x="838" y="624"/>
                </a:lnTo>
                <a:lnTo>
                  <a:pt x="840" y="586"/>
                </a:lnTo>
                <a:lnTo>
                  <a:pt x="844" y="550"/>
                </a:lnTo>
                <a:lnTo>
                  <a:pt x="854" y="480"/>
                </a:lnTo>
                <a:lnTo>
                  <a:pt x="868" y="420"/>
                </a:lnTo>
                <a:lnTo>
                  <a:pt x="878" y="376"/>
                </a:lnTo>
                <a:lnTo>
                  <a:pt x="878" y="376"/>
                </a:lnTo>
                <a:lnTo>
                  <a:pt x="896" y="320"/>
                </a:lnTo>
                <a:lnTo>
                  <a:pt x="916" y="268"/>
                </a:lnTo>
                <a:lnTo>
                  <a:pt x="932" y="224"/>
                </a:lnTo>
                <a:lnTo>
                  <a:pt x="950" y="186"/>
                </a:lnTo>
                <a:lnTo>
                  <a:pt x="976" y="130"/>
                </a:lnTo>
                <a:lnTo>
                  <a:pt x="992" y="102"/>
                </a:lnTo>
                <a:lnTo>
                  <a:pt x="992" y="102"/>
                </a:lnTo>
                <a:lnTo>
                  <a:pt x="1010" y="132"/>
                </a:lnTo>
                <a:lnTo>
                  <a:pt x="1040" y="194"/>
                </a:lnTo>
                <a:lnTo>
                  <a:pt x="1058" y="234"/>
                </a:lnTo>
                <a:lnTo>
                  <a:pt x="1076" y="276"/>
                </a:lnTo>
                <a:lnTo>
                  <a:pt x="1092" y="324"/>
                </a:lnTo>
                <a:lnTo>
                  <a:pt x="1108" y="372"/>
                </a:lnTo>
                <a:lnTo>
                  <a:pt x="1108" y="372"/>
                </a:lnTo>
                <a:lnTo>
                  <a:pt x="1120" y="420"/>
                </a:lnTo>
                <a:lnTo>
                  <a:pt x="1130" y="468"/>
                </a:lnTo>
                <a:lnTo>
                  <a:pt x="1138" y="514"/>
                </a:lnTo>
                <a:lnTo>
                  <a:pt x="1142" y="556"/>
                </a:lnTo>
                <a:lnTo>
                  <a:pt x="1146" y="598"/>
                </a:lnTo>
                <a:lnTo>
                  <a:pt x="1148" y="636"/>
                </a:lnTo>
                <a:lnTo>
                  <a:pt x="1150" y="700"/>
                </a:lnTo>
                <a:lnTo>
                  <a:pt x="1150" y="700"/>
                </a:lnTo>
                <a:lnTo>
                  <a:pt x="1146" y="754"/>
                </a:lnTo>
                <a:lnTo>
                  <a:pt x="1142" y="808"/>
                </a:lnTo>
                <a:lnTo>
                  <a:pt x="1136" y="856"/>
                </a:lnTo>
                <a:lnTo>
                  <a:pt x="1128" y="896"/>
                </a:lnTo>
                <a:lnTo>
                  <a:pt x="1128" y="896"/>
                </a:lnTo>
                <a:lnTo>
                  <a:pt x="1128" y="864"/>
                </a:lnTo>
                <a:lnTo>
                  <a:pt x="1128" y="832"/>
                </a:lnTo>
                <a:lnTo>
                  <a:pt x="1124" y="760"/>
                </a:lnTo>
                <a:lnTo>
                  <a:pt x="1116" y="686"/>
                </a:lnTo>
                <a:lnTo>
                  <a:pt x="1104" y="616"/>
                </a:lnTo>
                <a:lnTo>
                  <a:pt x="1104" y="616"/>
                </a:lnTo>
                <a:lnTo>
                  <a:pt x="1096" y="580"/>
                </a:lnTo>
                <a:lnTo>
                  <a:pt x="1084" y="542"/>
                </a:lnTo>
                <a:lnTo>
                  <a:pt x="1072" y="500"/>
                </a:lnTo>
                <a:lnTo>
                  <a:pt x="1056" y="458"/>
                </a:lnTo>
                <a:lnTo>
                  <a:pt x="1040" y="416"/>
                </a:lnTo>
                <a:lnTo>
                  <a:pt x="1024" y="378"/>
                </a:lnTo>
                <a:lnTo>
                  <a:pt x="1008" y="344"/>
                </a:lnTo>
                <a:lnTo>
                  <a:pt x="992" y="314"/>
                </a:lnTo>
                <a:lnTo>
                  <a:pt x="992" y="314"/>
                </a:lnTo>
                <a:lnTo>
                  <a:pt x="978" y="342"/>
                </a:lnTo>
                <a:lnTo>
                  <a:pt x="962" y="374"/>
                </a:lnTo>
                <a:lnTo>
                  <a:pt x="948" y="408"/>
                </a:lnTo>
                <a:lnTo>
                  <a:pt x="932" y="448"/>
                </a:lnTo>
                <a:lnTo>
                  <a:pt x="918" y="488"/>
                </a:lnTo>
                <a:lnTo>
                  <a:pt x="904" y="532"/>
                </a:lnTo>
                <a:lnTo>
                  <a:pt x="892" y="574"/>
                </a:lnTo>
                <a:lnTo>
                  <a:pt x="882" y="616"/>
                </a:lnTo>
                <a:lnTo>
                  <a:pt x="882" y="616"/>
                </a:lnTo>
                <a:lnTo>
                  <a:pt x="874" y="658"/>
                </a:lnTo>
                <a:lnTo>
                  <a:pt x="868" y="700"/>
                </a:lnTo>
                <a:lnTo>
                  <a:pt x="864" y="742"/>
                </a:lnTo>
                <a:lnTo>
                  <a:pt x="860" y="784"/>
                </a:lnTo>
                <a:lnTo>
                  <a:pt x="858" y="854"/>
                </a:lnTo>
                <a:lnTo>
                  <a:pt x="856" y="898"/>
                </a:lnTo>
                <a:lnTo>
                  <a:pt x="856" y="898"/>
                </a:lnTo>
                <a:lnTo>
                  <a:pt x="850" y="858"/>
                </a:lnTo>
                <a:lnTo>
                  <a:pt x="844" y="794"/>
                </a:lnTo>
                <a:lnTo>
                  <a:pt x="838" y="714"/>
                </a:lnTo>
                <a:lnTo>
                  <a:pt x="838" y="670"/>
                </a:lnTo>
                <a:lnTo>
                  <a:pt x="838" y="624"/>
                </a:lnTo>
                <a:lnTo>
                  <a:pt x="838" y="624"/>
                </a:lnTo>
                <a:close/>
                <a:moveTo>
                  <a:pt x="724" y="1576"/>
                </a:moveTo>
                <a:lnTo>
                  <a:pt x="724" y="1576"/>
                </a:lnTo>
                <a:lnTo>
                  <a:pt x="724" y="1574"/>
                </a:lnTo>
                <a:lnTo>
                  <a:pt x="724" y="1574"/>
                </a:lnTo>
                <a:lnTo>
                  <a:pt x="740" y="1560"/>
                </a:lnTo>
                <a:lnTo>
                  <a:pt x="756" y="1548"/>
                </a:lnTo>
                <a:lnTo>
                  <a:pt x="774" y="1538"/>
                </a:lnTo>
                <a:lnTo>
                  <a:pt x="792" y="1530"/>
                </a:lnTo>
                <a:lnTo>
                  <a:pt x="810" y="1524"/>
                </a:lnTo>
                <a:lnTo>
                  <a:pt x="830" y="1520"/>
                </a:lnTo>
                <a:lnTo>
                  <a:pt x="850" y="1516"/>
                </a:lnTo>
                <a:lnTo>
                  <a:pt x="868" y="1516"/>
                </a:lnTo>
                <a:lnTo>
                  <a:pt x="888" y="1516"/>
                </a:lnTo>
                <a:lnTo>
                  <a:pt x="908" y="1520"/>
                </a:lnTo>
                <a:lnTo>
                  <a:pt x="926" y="1524"/>
                </a:lnTo>
                <a:lnTo>
                  <a:pt x="946" y="1530"/>
                </a:lnTo>
                <a:lnTo>
                  <a:pt x="964" y="1538"/>
                </a:lnTo>
                <a:lnTo>
                  <a:pt x="980" y="1548"/>
                </a:lnTo>
                <a:lnTo>
                  <a:pt x="998" y="1560"/>
                </a:lnTo>
                <a:lnTo>
                  <a:pt x="1012" y="1574"/>
                </a:lnTo>
                <a:lnTo>
                  <a:pt x="1012" y="1574"/>
                </a:lnTo>
                <a:lnTo>
                  <a:pt x="1026" y="1590"/>
                </a:lnTo>
                <a:lnTo>
                  <a:pt x="1038" y="1606"/>
                </a:lnTo>
                <a:lnTo>
                  <a:pt x="1048" y="1624"/>
                </a:lnTo>
                <a:lnTo>
                  <a:pt x="1058" y="1642"/>
                </a:lnTo>
                <a:lnTo>
                  <a:pt x="1064" y="1660"/>
                </a:lnTo>
                <a:lnTo>
                  <a:pt x="1068" y="1680"/>
                </a:lnTo>
                <a:lnTo>
                  <a:pt x="1072" y="1698"/>
                </a:lnTo>
                <a:lnTo>
                  <a:pt x="1072" y="1718"/>
                </a:lnTo>
                <a:lnTo>
                  <a:pt x="1072" y="1738"/>
                </a:lnTo>
                <a:lnTo>
                  <a:pt x="1068" y="1756"/>
                </a:lnTo>
                <a:lnTo>
                  <a:pt x="1064" y="1776"/>
                </a:lnTo>
                <a:lnTo>
                  <a:pt x="1058" y="1794"/>
                </a:lnTo>
                <a:lnTo>
                  <a:pt x="1048" y="1812"/>
                </a:lnTo>
                <a:lnTo>
                  <a:pt x="1038" y="1830"/>
                </a:lnTo>
                <a:lnTo>
                  <a:pt x="1026" y="1846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2" y="1862"/>
                </a:lnTo>
                <a:lnTo>
                  <a:pt x="1010" y="1864"/>
                </a:lnTo>
                <a:lnTo>
                  <a:pt x="1010" y="1864"/>
                </a:lnTo>
                <a:lnTo>
                  <a:pt x="980" y="1892"/>
                </a:lnTo>
                <a:lnTo>
                  <a:pt x="946" y="1914"/>
                </a:lnTo>
                <a:lnTo>
                  <a:pt x="912" y="1936"/>
                </a:lnTo>
                <a:lnTo>
                  <a:pt x="876" y="1952"/>
                </a:lnTo>
                <a:lnTo>
                  <a:pt x="840" y="1964"/>
                </a:lnTo>
                <a:lnTo>
                  <a:pt x="802" y="1974"/>
                </a:lnTo>
                <a:lnTo>
                  <a:pt x="762" y="1980"/>
                </a:lnTo>
                <a:lnTo>
                  <a:pt x="724" y="1982"/>
                </a:lnTo>
                <a:lnTo>
                  <a:pt x="724" y="1982"/>
                </a:lnTo>
                <a:lnTo>
                  <a:pt x="684" y="1980"/>
                </a:lnTo>
                <a:lnTo>
                  <a:pt x="646" y="1974"/>
                </a:lnTo>
                <a:lnTo>
                  <a:pt x="608" y="1964"/>
                </a:lnTo>
                <a:lnTo>
                  <a:pt x="570" y="1952"/>
                </a:lnTo>
                <a:lnTo>
                  <a:pt x="534" y="1934"/>
                </a:lnTo>
                <a:lnTo>
                  <a:pt x="500" y="1914"/>
                </a:lnTo>
                <a:lnTo>
                  <a:pt x="468" y="1890"/>
                </a:lnTo>
                <a:lnTo>
                  <a:pt x="436" y="1862"/>
                </a:lnTo>
                <a:lnTo>
                  <a:pt x="436" y="1862"/>
                </a:lnTo>
                <a:lnTo>
                  <a:pt x="412" y="1836"/>
                </a:lnTo>
                <a:lnTo>
                  <a:pt x="390" y="1806"/>
                </a:lnTo>
                <a:lnTo>
                  <a:pt x="370" y="1776"/>
                </a:lnTo>
                <a:lnTo>
                  <a:pt x="354" y="1746"/>
                </a:lnTo>
                <a:lnTo>
                  <a:pt x="342" y="1714"/>
                </a:lnTo>
                <a:lnTo>
                  <a:pt x="332" y="1680"/>
                </a:lnTo>
                <a:lnTo>
                  <a:pt x="324" y="1648"/>
                </a:lnTo>
                <a:lnTo>
                  <a:pt x="320" y="1614"/>
                </a:lnTo>
                <a:lnTo>
                  <a:pt x="318" y="1578"/>
                </a:lnTo>
                <a:lnTo>
                  <a:pt x="318" y="1544"/>
                </a:lnTo>
                <a:lnTo>
                  <a:pt x="322" y="1510"/>
                </a:lnTo>
                <a:lnTo>
                  <a:pt x="330" y="1478"/>
                </a:lnTo>
                <a:lnTo>
                  <a:pt x="340" y="1444"/>
                </a:lnTo>
                <a:lnTo>
                  <a:pt x="352" y="1412"/>
                </a:lnTo>
                <a:lnTo>
                  <a:pt x="368" y="1380"/>
                </a:lnTo>
                <a:lnTo>
                  <a:pt x="386" y="1350"/>
                </a:lnTo>
                <a:lnTo>
                  <a:pt x="386" y="1350"/>
                </a:lnTo>
                <a:lnTo>
                  <a:pt x="410" y="1320"/>
                </a:lnTo>
                <a:lnTo>
                  <a:pt x="436" y="1290"/>
                </a:lnTo>
                <a:lnTo>
                  <a:pt x="436" y="1290"/>
                </a:lnTo>
                <a:lnTo>
                  <a:pt x="468" y="1262"/>
                </a:lnTo>
                <a:lnTo>
                  <a:pt x="500" y="1238"/>
                </a:lnTo>
                <a:lnTo>
                  <a:pt x="534" y="1218"/>
                </a:lnTo>
                <a:lnTo>
                  <a:pt x="570" y="1202"/>
                </a:lnTo>
                <a:lnTo>
                  <a:pt x="608" y="1188"/>
                </a:lnTo>
                <a:lnTo>
                  <a:pt x="646" y="1178"/>
                </a:lnTo>
                <a:lnTo>
                  <a:pt x="684" y="1174"/>
                </a:lnTo>
                <a:lnTo>
                  <a:pt x="724" y="1172"/>
                </a:lnTo>
                <a:lnTo>
                  <a:pt x="724" y="630"/>
                </a:lnTo>
                <a:lnTo>
                  <a:pt x="724" y="630"/>
                </a:lnTo>
                <a:lnTo>
                  <a:pt x="686" y="630"/>
                </a:lnTo>
                <a:lnTo>
                  <a:pt x="650" y="634"/>
                </a:lnTo>
                <a:lnTo>
                  <a:pt x="614" y="638"/>
                </a:lnTo>
                <a:lnTo>
                  <a:pt x="578" y="644"/>
                </a:lnTo>
                <a:lnTo>
                  <a:pt x="542" y="652"/>
                </a:lnTo>
                <a:lnTo>
                  <a:pt x="508" y="662"/>
                </a:lnTo>
                <a:lnTo>
                  <a:pt x="474" y="674"/>
                </a:lnTo>
                <a:lnTo>
                  <a:pt x="442" y="686"/>
                </a:lnTo>
                <a:lnTo>
                  <a:pt x="410" y="700"/>
                </a:lnTo>
                <a:lnTo>
                  <a:pt x="378" y="716"/>
                </a:lnTo>
                <a:lnTo>
                  <a:pt x="348" y="734"/>
                </a:lnTo>
                <a:lnTo>
                  <a:pt x="320" y="752"/>
                </a:lnTo>
                <a:lnTo>
                  <a:pt x="290" y="772"/>
                </a:lnTo>
                <a:lnTo>
                  <a:pt x="264" y="794"/>
                </a:lnTo>
                <a:lnTo>
                  <a:pt x="238" y="816"/>
                </a:lnTo>
                <a:lnTo>
                  <a:pt x="212" y="840"/>
                </a:lnTo>
                <a:lnTo>
                  <a:pt x="188" y="866"/>
                </a:lnTo>
                <a:lnTo>
                  <a:pt x="166" y="892"/>
                </a:lnTo>
                <a:lnTo>
                  <a:pt x="144" y="920"/>
                </a:lnTo>
                <a:lnTo>
                  <a:pt x="124" y="948"/>
                </a:lnTo>
                <a:lnTo>
                  <a:pt x="104" y="976"/>
                </a:lnTo>
                <a:lnTo>
                  <a:pt x="88" y="1006"/>
                </a:lnTo>
                <a:lnTo>
                  <a:pt x="72" y="1038"/>
                </a:lnTo>
                <a:lnTo>
                  <a:pt x="56" y="1070"/>
                </a:lnTo>
                <a:lnTo>
                  <a:pt x="44" y="1102"/>
                </a:lnTo>
                <a:lnTo>
                  <a:pt x="32" y="1136"/>
                </a:lnTo>
                <a:lnTo>
                  <a:pt x="22" y="1170"/>
                </a:lnTo>
                <a:lnTo>
                  <a:pt x="14" y="1206"/>
                </a:lnTo>
                <a:lnTo>
                  <a:pt x="8" y="1240"/>
                </a:lnTo>
                <a:lnTo>
                  <a:pt x="4" y="1276"/>
                </a:lnTo>
                <a:lnTo>
                  <a:pt x="0" y="1314"/>
                </a:lnTo>
                <a:lnTo>
                  <a:pt x="0" y="1350"/>
                </a:lnTo>
                <a:lnTo>
                  <a:pt x="0" y="1350"/>
                </a:lnTo>
                <a:lnTo>
                  <a:pt x="0" y="1388"/>
                </a:lnTo>
                <a:lnTo>
                  <a:pt x="4" y="1424"/>
                </a:lnTo>
                <a:lnTo>
                  <a:pt x="8" y="1460"/>
                </a:lnTo>
                <a:lnTo>
                  <a:pt x="14" y="1496"/>
                </a:lnTo>
                <a:lnTo>
                  <a:pt x="22" y="1530"/>
                </a:lnTo>
                <a:lnTo>
                  <a:pt x="32" y="1564"/>
                </a:lnTo>
                <a:lnTo>
                  <a:pt x="44" y="1598"/>
                </a:lnTo>
                <a:lnTo>
                  <a:pt x="56" y="1630"/>
                </a:lnTo>
                <a:lnTo>
                  <a:pt x="72" y="1662"/>
                </a:lnTo>
                <a:lnTo>
                  <a:pt x="88" y="1694"/>
                </a:lnTo>
                <a:lnTo>
                  <a:pt x="104" y="1724"/>
                </a:lnTo>
                <a:lnTo>
                  <a:pt x="124" y="1754"/>
                </a:lnTo>
                <a:lnTo>
                  <a:pt x="144" y="1782"/>
                </a:lnTo>
                <a:lnTo>
                  <a:pt x="166" y="1808"/>
                </a:lnTo>
                <a:lnTo>
                  <a:pt x="188" y="1836"/>
                </a:lnTo>
                <a:lnTo>
                  <a:pt x="212" y="1860"/>
                </a:lnTo>
                <a:lnTo>
                  <a:pt x="238" y="1884"/>
                </a:lnTo>
                <a:lnTo>
                  <a:pt x="264" y="1906"/>
                </a:lnTo>
                <a:lnTo>
                  <a:pt x="290" y="1928"/>
                </a:lnTo>
                <a:lnTo>
                  <a:pt x="320" y="1948"/>
                </a:lnTo>
                <a:lnTo>
                  <a:pt x="348" y="1966"/>
                </a:lnTo>
                <a:lnTo>
                  <a:pt x="378" y="1984"/>
                </a:lnTo>
                <a:lnTo>
                  <a:pt x="410" y="2000"/>
                </a:lnTo>
                <a:lnTo>
                  <a:pt x="442" y="2014"/>
                </a:lnTo>
                <a:lnTo>
                  <a:pt x="474" y="2028"/>
                </a:lnTo>
                <a:lnTo>
                  <a:pt x="508" y="2038"/>
                </a:lnTo>
                <a:lnTo>
                  <a:pt x="542" y="2048"/>
                </a:lnTo>
                <a:lnTo>
                  <a:pt x="578" y="2056"/>
                </a:lnTo>
                <a:lnTo>
                  <a:pt x="614" y="2062"/>
                </a:lnTo>
                <a:lnTo>
                  <a:pt x="650" y="2068"/>
                </a:lnTo>
                <a:lnTo>
                  <a:pt x="686" y="2070"/>
                </a:lnTo>
                <a:lnTo>
                  <a:pt x="724" y="2072"/>
                </a:lnTo>
                <a:lnTo>
                  <a:pt x="724" y="2072"/>
                </a:lnTo>
                <a:lnTo>
                  <a:pt x="762" y="2070"/>
                </a:lnTo>
                <a:lnTo>
                  <a:pt x="800" y="2068"/>
                </a:lnTo>
                <a:lnTo>
                  <a:pt x="838" y="2062"/>
                </a:lnTo>
                <a:lnTo>
                  <a:pt x="876" y="2056"/>
                </a:lnTo>
                <a:lnTo>
                  <a:pt x="912" y="2046"/>
                </a:lnTo>
                <a:lnTo>
                  <a:pt x="948" y="2036"/>
                </a:lnTo>
                <a:lnTo>
                  <a:pt x="982" y="2024"/>
                </a:lnTo>
                <a:lnTo>
                  <a:pt x="1016" y="2010"/>
                </a:lnTo>
                <a:lnTo>
                  <a:pt x="1050" y="1994"/>
                </a:lnTo>
                <a:lnTo>
                  <a:pt x="1082" y="1976"/>
                </a:lnTo>
                <a:lnTo>
                  <a:pt x="1114" y="1958"/>
                </a:lnTo>
                <a:lnTo>
                  <a:pt x="1144" y="1938"/>
                </a:lnTo>
                <a:lnTo>
                  <a:pt x="1172" y="1916"/>
                </a:lnTo>
                <a:lnTo>
                  <a:pt x="1200" y="1894"/>
                </a:lnTo>
                <a:lnTo>
                  <a:pt x="1226" y="1868"/>
                </a:lnTo>
                <a:lnTo>
                  <a:pt x="1252" y="1844"/>
                </a:lnTo>
                <a:lnTo>
                  <a:pt x="1252" y="1348"/>
                </a:lnTo>
                <a:lnTo>
                  <a:pt x="724" y="1348"/>
                </a:lnTo>
                <a:lnTo>
                  <a:pt x="724" y="15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sz="1350"/>
          </a:p>
        </p:txBody>
      </p:sp>
      <p:sp>
        <p:nvSpPr>
          <p:cNvPr id="5" name="Номер слайда 1">
            <a:extLst>
              <a:ext uri="{FF2B5EF4-FFF2-40B4-BE49-F238E27FC236}">
                <a16:creationId xmlns:a16="http://schemas.microsoft.com/office/drawing/2014/main" id="{6E94371A-351C-7A41-A3A7-14EA3618D47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 spc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755516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азделительный 1 строка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B1F8DBAA-4A26-47DF-DF5E-A862447DB1B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1354" y="1738030"/>
            <a:ext cx="1071563" cy="264319"/>
          </a:xfrm>
          <a:ln>
            <a:solidFill>
              <a:srgbClr val="004596"/>
            </a:solidFill>
          </a:ln>
        </p:spPr>
        <p:txBody>
          <a:bodyPr lIns="0" rIns="0"/>
          <a:lstStyle>
            <a:lvl1pPr>
              <a:defRPr kumimoji="0" lang="ru-RU" sz="15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6020202020204" pitchFamily="34" charset="77"/>
                <a:ea typeface="GPN_DIN Condensed Bold" panose="020B0706020202020204" pitchFamily="34" charset="77"/>
                <a:cs typeface="+mn-cs"/>
              </a:defRPr>
            </a:lvl1pPr>
          </a:lstStyle>
          <a:p>
            <a:pPr lvl="0"/>
            <a:r>
              <a:rPr lang="ru-RU" dirty="0"/>
              <a:t>РАЗДЕЛ 01</a:t>
            </a:r>
          </a:p>
        </p:txBody>
      </p:sp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299A0925-28C5-E43F-F531-C83457B29A0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41353" y="3065408"/>
            <a:ext cx="2601860" cy="161601"/>
          </a:xfrm>
          <a:ln>
            <a:solidFill>
              <a:srgbClr val="004596"/>
            </a:solidFill>
          </a:ln>
        </p:spPr>
        <p:txBody>
          <a:bodyPr lIns="0" tIns="0" rIns="0" bIns="0"/>
          <a:lstStyle>
            <a:lvl1pPr>
              <a:defRPr kumimoji="0" lang="ru-RU" sz="15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+mj-lt"/>
                <a:ea typeface="GPN_DIN Condensed Regular" panose="020B0506020202020204" pitchFamily="34" charset="77"/>
                <a:cs typeface="+mn-cs"/>
              </a:defRPr>
            </a:lvl1pPr>
          </a:lstStyle>
          <a:p>
            <a:pPr lvl="0"/>
            <a:r>
              <a:rPr lang="ru-RU" dirty="0"/>
              <a:t>АННОТАЦИЯ К РАЗДЕЛУ</a:t>
            </a: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AB3415EB-5D86-E9B4-EDAC-4C3112FE150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1353" y="2320251"/>
            <a:ext cx="8190614" cy="354084"/>
          </a:xfrm>
          <a:ln>
            <a:solidFill>
              <a:srgbClr val="004596"/>
            </a:solidFill>
          </a:ln>
        </p:spPr>
        <p:txBody>
          <a:bodyPr lIns="0" rIns="0">
            <a:noAutofit/>
          </a:bodyPr>
          <a:lstStyle>
            <a:lvl1pPr>
              <a:lnSpc>
                <a:spcPct val="80000"/>
              </a:lnSpc>
              <a:spcBef>
                <a:spcPts val="0"/>
              </a:spcBef>
              <a:defRPr kumimoji="0" lang="ru-RU" sz="30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6020202020204" pitchFamily="34" charset="77"/>
                <a:ea typeface="GPN_DIN Condensed Bold" panose="020B0706020202020204" pitchFamily="34" charset="77"/>
                <a:cs typeface="+mn-cs"/>
              </a:defRPr>
            </a:lvl1pPr>
          </a:lstStyle>
          <a:p>
            <a:pPr lvl="0"/>
            <a:r>
              <a:rPr lang="ru-RU" dirty="0"/>
              <a:t>НАЗВАНИЕ РАЗДЕЛА В ОДНУ СТРОКУ</a:t>
            </a:r>
          </a:p>
        </p:txBody>
      </p:sp>
      <p:cxnSp>
        <p:nvCxnSpPr>
          <p:cNvPr id="28" name="Straight Connector 14">
            <a:extLst>
              <a:ext uri="{FF2B5EF4-FFF2-40B4-BE49-F238E27FC236}">
                <a16:creationId xmlns:a16="http://schemas.microsoft.com/office/drawing/2014/main" id="{E464BC2B-2C22-6E3C-3CC4-2AD33EAE6ABE}"/>
              </a:ext>
            </a:extLst>
          </p:cNvPr>
          <p:cNvCxnSpPr>
            <a:cxnSpLocks/>
          </p:cNvCxnSpPr>
          <p:nvPr userDrawn="1"/>
        </p:nvCxnSpPr>
        <p:spPr>
          <a:xfrm>
            <a:off x="251976" y="2220782"/>
            <a:ext cx="506903" cy="0"/>
          </a:xfrm>
          <a:prstGeom prst="line">
            <a:avLst/>
          </a:prstGeom>
          <a:ln w="57150">
            <a:solidFill>
              <a:srgbClr val="0045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4">
            <a:extLst>
              <a:ext uri="{FF2B5EF4-FFF2-40B4-BE49-F238E27FC236}">
                <a16:creationId xmlns:a16="http://schemas.microsoft.com/office/drawing/2014/main" id="{A8E59309-6BE9-75FB-2032-994234894800}"/>
              </a:ext>
            </a:extLst>
          </p:cNvPr>
          <p:cNvCxnSpPr>
            <a:cxnSpLocks/>
          </p:cNvCxnSpPr>
          <p:nvPr userDrawn="1"/>
        </p:nvCxnSpPr>
        <p:spPr>
          <a:xfrm>
            <a:off x="251976" y="2773804"/>
            <a:ext cx="506903" cy="0"/>
          </a:xfrm>
          <a:prstGeom prst="line">
            <a:avLst/>
          </a:prstGeom>
          <a:ln w="57150">
            <a:solidFill>
              <a:srgbClr val="0045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Номер слайда 1">
            <a:extLst>
              <a:ext uri="{FF2B5EF4-FFF2-40B4-BE49-F238E27FC236}">
                <a16:creationId xmlns:a16="http://schemas.microsoft.com/office/drawing/2014/main" id="{81E24C68-98B6-6343-B086-E62D64F145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21446342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Разделительный 2 строки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544125BE-D57A-EE4C-A01A-2BB074617ED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1354" y="1738030"/>
            <a:ext cx="1071563" cy="264319"/>
          </a:xfrm>
          <a:ln>
            <a:solidFill>
              <a:srgbClr val="004596"/>
            </a:solidFill>
          </a:ln>
        </p:spPr>
        <p:txBody>
          <a:bodyPr lIns="0" rIns="0"/>
          <a:lstStyle>
            <a:lvl1pPr>
              <a:defRPr kumimoji="0" lang="ru-RU" sz="15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6020202020204" pitchFamily="34" charset="77"/>
                <a:ea typeface="GPN_DIN Condensed Bold" panose="020B0706020202020204" pitchFamily="34" charset="77"/>
                <a:cs typeface="+mn-cs"/>
              </a:defRPr>
            </a:lvl1pPr>
          </a:lstStyle>
          <a:p>
            <a:pPr lvl="0"/>
            <a:r>
              <a:rPr lang="ru-RU" dirty="0"/>
              <a:t>РАЗДЕЛ 01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B940FC9C-C932-D449-A86E-4BDEF565064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1353" y="2320596"/>
            <a:ext cx="3233367" cy="706702"/>
          </a:xfrm>
          <a:ln>
            <a:solidFill>
              <a:srgbClr val="004596"/>
            </a:solidFill>
          </a:ln>
        </p:spPr>
        <p:txBody>
          <a:bodyPr lIns="0" rIns="0">
            <a:noAutofit/>
          </a:bodyPr>
          <a:lstStyle>
            <a:lvl1pPr>
              <a:lnSpc>
                <a:spcPct val="80000"/>
              </a:lnSpc>
              <a:spcBef>
                <a:spcPts val="0"/>
              </a:spcBef>
              <a:defRPr kumimoji="0" lang="ru-RU" sz="30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6020202020204" pitchFamily="34" charset="77"/>
                <a:ea typeface="GPN_DIN Condensed Bold" panose="020B0706020202020204" pitchFamily="34" charset="77"/>
                <a:cs typeface="+mn-cs"/>
              </a:defRPr>
            </a:lvl1pPr>
          </a:lstStyle>
          <a:p>
            <a:pPr lvl="0"/>
            <a:r>
              <a:rPr lang="ru-RU" dirty="0"/>
              <a:t>НАЗВАНИЕ РАЗДЕЛА В ДВЕ СТРОКИ</a:t>
            </a:r>
          </a:p>
        </p:txBody>
      </p:sp>
      <p:sp>
        <p:nvSpPr>
          <p:cNvPr id="12" name="Text Placeholder 4">
            <a:extLst>
              <a:ext uri="{FF2B5EF4-FFF2-40B4-BE49-F238E27FC236}">
                <a16:creationId xmlns:a16="http://schemas.microsoft.com/office/drawing/2014/main" id="{C836D4B0-5F46-3645-87D5-2D12896CC03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41353" y="3555145"/>
            <a:ext cx="2601860" cy="161601"/>
          </a:xfrm>
          <a:ln>
            <a:solidFill>
              <a:srgbClr val="004596"/>
            </a:solidFill>
          </a:ln>
        </p:spPr>
        <p:txBody>
          <a:bodyPr lIns="0" tIns="0" rIns="0" bIns="0"/>
          <a:lstStyle>
            <a:lvl1pPr>
              <a:defRPr kumimoji="0" lang="ru-RU" sz="15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+mn-lt"/>
                <a:ea typeface="GPN_DIN Condensed Regular" panose="020B0506020202020204" pitchFamily="34" charset="77"/>
                <a:cs typeface="+mn-cs"/>
              </a:defRPr>
            </a:lvl1pPr>
          </a:lstStyle>
          <a:p>
            <a:pPr lvl="0"/>
            <a:r>
              <a:rPr lang="ru-RU" dirty="0"/>
              <a:t>АННОТАЦИЯ К РАЗДЕЛУ</a:t>
            </a:r>
          </a:p>
        </p:txBody>
      </p:sp>
      <p:cxnSp>
        <p:nvCxnSpPr>
          <p:cNvPr id="13" name="Straight Connector 14">
            <a:extLst>
              <a:ext uri="{FF2B5EF4-FFF2-40B4-BE49-F238E27FC236}">
                <a16:creationId xmlns:a16="http://schemas.microsoft.com/office/drawing/2014/main" id="{F948FACA-4646-864E-B1F4-E9E3BCFC35BB}"/>
              </a:ext>
            </a:extLst>
          </p:cNvPr>
          <p:cNvCxnSpPr>
            <a:cxnSpLocks/>
          </p:cNvCxnSpPr>
          <p:nvPr userDrawn="1"/>
        </p:nvCxnSpPr>
        <p:spPr>
          <a:xfrm>
            <a:off x="241307" y="2137886"/>
            <a:ext cx="380177" cy="0"/>
          </a:xfrm>
          <a:prstGeom prst="line">
            <a:avLst/>
          </a:prstGeom>
          <a:ln w="57150">
            <a:solidFill>
              <a:srgbClr val="0045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5">
            <a:extLst>
              <a:ext uri="{FF2B5EF4-FFF2-40B4-BE49-F238E27FC236}">
                <a16:creationId xmlns:a16="http://schemas.microsoft.com/office/drawing/2014/main" id="{BF1AFA75-B457-474D-A9BC-84F95068DC45}"/>
              </a:ext>
            </a:extLst>
          </p:cNvPr>
          <p:cNvCxnSpPr>
            <a:cxnSpLocks/>
          </p:cNvCxnSpPr>
          <p:nvPr userDrawn="1"/>
        </p:nvCxnSpPr>
        <p:spPr>
          <a:xfrm>
            <a:off x="241307" y="3219450"/>
            <a:ext cx="380177" cy="0"/>
          </a:xfrm>
          <a:prstGeom prst="line">
            <a:avLst/>
          </a:prstGeom>
          <a:ln w="57150">
            <a:solidFill>
              <a:srgbClr val="0045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Номер слайда 1">
            <a:extLst>
              <a:ext uri="{FF2B5EF4-FFF2-40B4-BE49-F238E27FC236}">
                <a16:creationId xmlns:a16="http://schemas.microsoft.com/office/drawing/2014/main" id="{248EDC43-F2C0-EA4A-ACE4-2238F45CAE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9228225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Контакты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Text Placeholder 4">
            <a:extLst>
              <a:ext uri="{FF2B5EF4-FFF2-40B4-BE49-F238E27FC236}">
                <a16:creationId xmlns:a16="http://schemas.microsoft.com/office/drawing/2014/main" id="{299A0925-28C5-E43F-F531-C83457B29A0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41353" y="3065408"/>
            <a:ext cx="2601860" cy="161601"/>
          </a:xfrm>
          <a:ln>
            <a:solidFill>
              <a:srgbClr val="004596"/>
            </a:solidFill>
          </a:ln>
        </p:spPr>
        <p:txBody>
          <a:bodyPr lIns="0" tIns="0" rIns="0" bIns="0"/>
          <a:lstStyle>
            <a:lvl1pPr>
              <a:defRPr kumimoji="0" lang="ru-RU" sz="15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+mj-lt"/>
                <a:ea typeface="GPN_DIN Condensed Regular" panose="020B0506020202020204" pitchFamily="34" charset="77"/>
                <a:cs typeface="+mn-cs"/>
              </a:defRPr>
            </a:lvl1pPr>
          </a:lstStyle>
          <a:p>
            <a:pPr lvl="0"/>
            <a:r>
              <a:rPr lang="ru-RU" dirty="0"/>
              <a:t> </a:t>
            </a:r>
          </a:p>
        </p:txBody>
      </p:sp>
      <p:sp>
        <p:nvSpPr>
          <p:cNvPr id="27" name="Text Placeholder 4">
            <a:extLst>
              <a:ext uri="{FF2B5EF4-FFF2-40B4-BE49-F238E27FC236}">
                <a16:creationId xmlns:a16="http://schemas.microsoft.com/office/drawing/2014/main" id="{AB3415EB-5D86-E9B4-EDAC-4C3112FE150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1353" y="2320251"/>
            <a:ext cx="8190614" cy="354084"/>
          </a:xfrm>
          <a:ln>
            <a:solidFill>
              <a:srgbClr val="004596"/>
            </a:solidFill>
          </a:ln>
        </p:spPr>
        <p:txBody>
          <a:bodyPr lIns="0" rIns="0">
            <a:noAutofit/>
          </a:bodyPr>
          <a:lstStyle>
            <a:lvl1pPr>
              <a:lnSpc>
                <a:spcPct val="80000"/>
              </a:lnSpc>
              <a:spcBef>
                <a:spcPts val="0"/>
              </a:spcBef>
              <a:defRPr kumimoji="0" lang="ru-RU" sz="30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6020202020204" pitchFamily="34" charset="77"/>
                <a:ea typeface="GPN_DIN Condensed Bold" panose="020B0706020202020204" pitchFamily="34" charset="77"/>
                <a:cs typeface="+mn-cs"/>
              </a:defRPr>
            </a:lvl1pPr>
          </a:lstStyle>
          <a:p>
            <a:pPr lvl="0"/>
            <a:r>
              <a:rPr lang="ru-RU" dirty="0"/>
              <a:t>КОНТАКТЫ</a:t>
            </a:r>
          </a:p>
        </p:txBody>
      </p:sp>
      <p:cxnSp>
        <p:nvCxnSpPr>
          <p:cNvPr id="28" name="Straight Connector 14">
            <a:extLst>
              <a:ext uri="{FF2B5EF4-FFF2-40B4-BE49-F238E27FC236}">
                <a16:creationId xmlns:a16="http://schemas.microsoft.com/office/drawing/2014/main" id="{E464BC2B-2C22-6E3C-3CC4-2AD33EAE6ABE}"/>
              </a:ext>
            </a:extLst>
          </p:cNvPr>
          <p:cNvCxnSpPr>
            <a:cxnSpLocks/>
          </p:cNvCxnSpPr>
          <p:nvPr userDrawn="1"/>
        </p:nvCxnSpPr>
        <p:spPr>
          <a:xfrm>
            <a:off x="251976" y="2220782"/>
            <a:ext cx="506903" cy="0"/>
          </a:xfrm>
          <a:prstGeom prst="line">
            <a:avLst/>
          </a:prstGeom>
          <a:ln w="57150">
            <a:solidFill>
              <a:srgbClr val="0045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4">
            <a:extLst>
              <a:ext uri="{FF2B5EF4-FFF2-40B4-BE49-F238E27FC236}">
                <a16:creationId xmlns:a16="http://schemas.microsoft.com/office/drawing/2014/main" id="{A8E59309-6BE9-75FB-2032-994234894800}"/>
              </a:ext>
            </a:extLst>
          </p:cNvPr>
          <p:cNvCxnSpPr>
            <a:cxnSpLocks/>
          </p:cNvCxnSpPr>
          <p:nvPr userDrawn="1"/>
        </p:nvCxnSpPr>
        <p:spPr>
          <a:xfrm>
            <a:off x="251976" y="2773804"/>
            <a:ext cx="506903" cy="0"/>
          </a:xfrm>
          <a:prstGeom prst="line">
            <a:avLst/>
          </a:prstGeom>
          <a:ln w="57150">
            <a:solidFill>
              <a:srgbClr val="00459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5">
            <a:extLst>
              <a:ext uri="{FF2B5EF4-FFF2-40B4-BE49-F238E27FC236}">
                <a16:creationId xmlns:a16="http://schemas.microsoft.com/office/drawing/2014/main" id="{1A03E4BD-9E8A-354D-A52F-8BC2AC22C3D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06785" y="3616001"/>
            <a:ext cx="3803603" cy="81000"/>
          </a:xfrm>
          <a:ln>
            <a:solidFill>
              <a:srgbClr val="004596"/>
            </a:solidFill>
          </a:ln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lnSpc>
                <a:spcPct val="100000"/>
              </a:lnSpc>
              <a:spcBef>
                <a:spcPts val="450"/>
              </a:spcBef>
              <a:buNone/>
              <a:defRPr lang="en-US" sz="900" b="0" i="0" cap="none" baseline="0">
                <a:solidFill>
                  <a:srgbClr val="004596"/>
                </a:solidFill>
                <a:latin typeface="GPN_DIN Regular" panose="020B0704020202020204" pitchFamily="34" charset="0"/>
                <a:ea typeface="GPN_DIN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>
              <a:lnSpc>
                <a:spcPct val="100000"/>
              </a:lnSpc>
              <a:spcBef>
                <a:spcPts val="600"/>
              </a:spcBef>
              <a:defRPr/>
            </a:pPr>
            <a:r>
              <a:rPr kumimoji="0" lang="ru-RU" sz="90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GPN_DIN Regular" panose="020B0704020202020204" pitchFamily="34" charset="0"/>
                <a:ea typeface="GPN_DIN Regular" panose="020B0704020202020204" pitchFamily="34" charset="0"/>
              </a:rPr>
              <a:t>Иван Иванов</a:t>
            </a:r>
          </a:p>
        </p:txBody>
      </p:sp>
      <p:sp>
        <p:nvSpPr>
          <p:cNvPr id="16" name="Text Placeholder 5">
            <a:extLst>
              <a:ext uri="{FF2B5EF4-FFF2-40B4-BE49-F238E27FC236}">
                <a16:creationId xmlns:a16="http://schemas.microsoft.com/office/drawing/2014/main" id="{B62D6BEF-89D4-D746-ABD9-189C52595C2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99249" y="3999265"/>
            <a:ext cx="3803603" cy="81000"/>
          </a:xfrm>
          <a:ln>
            <a:solidFill>
              <a:srgbClr val="004596"/>
            </a:solidFill>
          </a:ln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lnSpc>
                <a:spcPct val="100000"/>
              </a:lnSpc>
              <a:spcBef>
                <a:spcPts val="450"/>
              </a:spcBef>
              <a:buNone/>
              <a:defRPr lang="en-US" sz="900" b="0" i="0" cap="none" baseline="0">
                <a:solidFill>
                  <a:srgbClr val="004596"/>
                </a:solidFill>
                <a:latin typeface="GPN_DIN Regular" panose="020B0704020202020204" pitchFamily="34" charset="0"/>
                <a:ea typeface="GPN_DIN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>
              <a:lnSpc>
                <a:spcPct val="100000"/>
              </a:lnSpc>
              <a:spcBef>
                <a:spcPts val="600"/>
              </a:spcBef>
              <a:defRPr/>
            </a:pPr>
            <a:r>
              <a:rPr lang="ru-RU" sz="900" dirty="0">
                <a:latin typeface="GPN_DIN Regular" panose="020B0704020202020204" pitchFamily="34" charset="0"/>
                <a:ea typeface="GPN_DIN Regular" panose="020B0704020202020204" pitchFamily="34" charset="0"/>
              </a:rPr>
              <a:t>Управление маркетинговых коммуникаций</a:t>
            </a:r>
            <a:endParaRPr kumimoji="0" lang="en-US" sz="90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GPN_DIN Regular" panose="020B0704020202020204" pitchFamily="34" charset="0"/>
              <a:ea typeface="GPN_DIN Regular" panose="020B0704020202020204" pitchFamily="34" charset="0"/>
            </a:endParaRPr>
          </a:p>
        </p:txBody>
      </p:sp>
      <p:sp>
        <p:nvSpPr>
          <p:cNvPr id="17" name="Text Placeholder 5">
            <a:extLst>
              <a:ext uri="{FF2B5EF4-FFF2-40B4-BE49-F238E27FC236}">
                <a16:creationId xmlns:a16="http://schemas.microsoft.com/office/drawing/2014/main" id="{5A76773E-9AED-F448-B4A0-202277CC3AC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08045" y="4196154"/>
            <a:ext cx="3803603" cy="21331"/>
          </a:xfrm>
          <a:ln>
            <a:solidFill>
              <a:srgbClr val="004596"/>
            </a:solidFill>
          </a:ln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lnSpc>
                <a:spcPct val="100000"/>
              </a:lnSpc>
              <a:spcBef>
                <a:spcPts val="450"/>
              </a:spcBef>
              <a:buNone/>
              <a:defRPr lang="en-US" sz="900" b="0" i="0" cap="none" baseline="0">
                <a:solidFill>
                  <a:srgbClr val="004596"/>
                </a:solidFill>
                <a:latin typeface="GPN_DIN Regular" panose="020B0704020202020204" pitchFamily="34" charset="0"/>
                <a:ea typeface="GPN_DIN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900" dirty="0">
                <a:latin typeface="GPN_DIN Regular" panose="020B0704020202020204" pitchFamily="34" charset="0"/>
                <a:ea typeface="GPN_DIN Regular" panose="020B0704020202020204" pitchFamily="34" charset="0"/>
              </a:rPr>
              <a:t>XX</a:t>
            </a:r>
            <a:r>
              <a:rPr kumimoji="0" lang="ru-RU" sz="90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GPN_DIN Regular" panose="020B0704020202020204" pitchFamily="34" charset="0"/>
                <a:ea typeface="GPN_DIN Regular" panose="020B0704020202020204" pitchFamily="34" charset="0"/>
              </a:rPr>
              <a:t>.</a:t>
            </a:r>
            <a:r>
              <a:rPr kumimoji="0" lang="en-US" sz="90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GPN_DIN Regular" panose="020B0704020202020204" pitchFamily="34" charset="0"/>
                <a:ea typeface="GPN_DIN Regular" panose="020B0704020202020204" pitchFamily="34" charset="0"/>
              </a:rPr>
              <a:t>XX</a:t>
            </a:r>
            <a:r>
              <a:rPr kumimoji="0" lang="ru-RU" sz="90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GPN_DIN Regular" panose="020B0704020202020204" pitchFamily="34" charset="0"/>
                <a:ea typeface="GPN_DIN Regular" panose="020B0704020202020204" pitchFamily="34" charset="0"/>
              </a:rPr>
              <a:t>.20</a:t>
            </a:r>
            <a:r>
              <a:rPr kumimoji="0" lang="en-US" sz="90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GPN_DIN Regular" panose="020B0704020202020204" pitchFamily="34" charset="0"/>
                <a:ea typeface="GPN_DIN Regular" panose="020B0704020202020204" pitchFamily="34" charset="0"/>
              </a:rPr>
              <a:t>XX</a:t>
            </a:r>
            <a:endParaRPr kumimoji="0" lang="ru-RU" sz="90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GPN_DIN Regular" panose="020B0704020202020204" pitchFamily="34" charset="0"/>
              <a:ea typeface="GPN_DIN Regular" panose="020B0704020202020204" pitchFamily="34" charset="0"/>
            </a:endParaRPr>
          </a:p>
        </p:txBody>
      </p:sp>
      <p:sp>
        <p:nvSpPr>
          <p:cNvPr id="22" name="Text Placeholder 5">
            <a:extLst>
              <a:ext uri="{FF2B5EF4-FFF2-40B4-BE49-F238E27FC236}">
                <a16:creationId xmlns:a16="http://schemas.microsoft.com/office/drawing/2014/main" id="{5A9A84E4-238D-574F-819C-57FFDE63518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07601" y="3797043"/>
            <a:ext cx="3457820" cy="81000"/>
          </a:xfrm>
          <a:ln>
            <a:solidFill>
              <a:srgbClr val="004596"/>
            </a:solidFill>
          </a:ln>
        </p:spPr>
        <p:txBody>
          <a:bodyPr vert="horz" lIns="0" tIns="0" rIns="0" bIns="0" rtlCol="0" anchor="t" anchorCtr="0">
            <a:noAutofit/>
          </a:bodyPr>
          <a:lstStyle>
            <a:lvl1pPr marL="0" indent="48221">
              <a:lnSpc>
                <a:spcPct val="100000"/>
              </a:lnSpc>
              <a:spcBef>
                <a:spcPts val="450"/>
              </a:spcBef>
              <a:buNone/>
              <a:defRPr lang="en-US" sz="900" b="0" i="0" cap="none" baseline="0">
                <a:solidFill>
                  <a:srgbClr val="004596"/>
                </a:solidFill>
                <a:latin typeface="GPN_DIN Regular" panose="020B0704020202020204" pitchFamily="34" charset="0"/>
                <a:ea typeface="GPN_DIN Regular" panose="020B0704020202020204" pitchFamily="34" charset="0"/>
              </a:defRPr>
            </a:lvl1pPr>
            <a:lvl2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2pPr>
            <a:lvl3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3pPr>
            <a:lvl4pPr>
              <a:defRPr lang="en-US" dirty="0" smtClean="0">
                <a:solidFill>
                  <a:schemeClr val="tx1">
                    <a:tint val="75000"/>
                  </a:schemeClr>
                </a:solidFill>
              </a:defRPr>
            </a:lvl4pPr>
            <a:lvl5pPr>
              <a:defRPr lang="ru-RU" dirty="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>
              <a:lnSpc>
                <a:spcPct val="100000"/>
              </a:lnSpc>
              <a:spcBef>
                <a:spcPts val="600"/>
              </a:spcBef>
              <a:defRPr/>
            </a:pPr>
            <a:r>
              <a:rPr lang="en-US" sz="900" dirty="0" err="1">
                <a:latin typeface="GPN_DIN Regular" panose="020B0704020202020204" pitchFamily="34" charset="0"/>
                <a:ea typeface="GPN_DIN Regular" panose="020B0704020202020204" pitchFamily="34" charset="0"/>
              </a:rPr>
              <a:t>IVANOV.II@gazprom-neft.ru</a:t>
            </a:r>
            <a:endParaRPr lang="en-US" sz="900" dirty="0">
              <a:latin typeface="GPN_DIN Regular" panose="020B0704020202020204" pitchFamily="34" charset="0"/>
              <a:ea typeface="GPN_DIN Regular" panose="020B0704020202020204" pitchFamily="34" charset="0"/>
            </a:endParaRPr>
          </a:p>
          <a:p>
            <a:pPr>
              <a:lnSpc>
                <a:spcPct val="100000"/>
              </a:lnSpc>
              <a:spcBef>
                <a:spcPts val="600"/>
              </a:spcBef>
              <a:defRPr/>
            </a:pPr>
            <a:endParaRPr lang="en-US" sz="900" dirty="0">
              <a:latin typeface="GPN_DIN Regular" panose="020B0704020202020204" pitchFamily="34" charset="0"/>
              <a:ea typeface="GPN_DIN Regular" panose="020B0704020202020204" pitchFamily="34" charset="0"/>
            </a:endParaRPr>
          </a:p>
        </p:txBody>
      </p:sp>
      <p:sp>
        <p:nvSpPr>
          <p:cNvPr id="11" name="Номер слайда 1">
            <a:extLst>
              <a:ext uri="{FF2B5EF4-FFF2-40B4-BE49-F238E27FC236}">
                <a16:creationId xmlns:a16="http://schemas.microsoft.com/office/drawing/2014/main" id="{24C063A7-23E0-634C-9B11-626076D6DB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96819295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Спасибо за внимание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 3">
            <a:extLst>
              <a:ext uri="{FF2B5EF4-FFF2-40B4-BE49-F238E27FC236}">
                <a16:creationId xmlns:a16="http://schemas.microsoft.com/office/drawing/2014/main" id="{8F133F02-7ABE-5B7B-0A0E-D32314A4E2CF}"/>
              </a:ext>
            </a:extLst>
          </p:cNvPr>
          <p:cNvSpPr txBox="1">
            <a:spLocks/>
          </p:cNvSpPr>
          <p:nvPr userDrawn="1"/>
        </p:nvSpPr>
        <p:spPr>
          <a:xfrm>
            <a:off x="2550471" y="2394708"/>
            <a:ext cx="4043058" cy="354084"/>
          </a:xfr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chemeClr val="accent1"/>
              </a:buClr>
              <a:buSzPct val="90000"/>
              <a:buFont typeface="Wingdings" pitchFamily="2" charset="2"/>
              <a:buNone/>
              <a:defRPr sz="1800" b="1" kern="1200" cap="all" baseline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266700" marR="0" indent="-2667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Wingdings" pitchFamily="2" charset="2"/>
              <a:buChar char="§"/>
              <a:tabLst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49263" indent="-169863" algn="l" defTabSz="914400" rtl="0" eaLnBrk="1" latinLnBrk="0" hangingPunct="1">
              <a:lnSpc>
                <a:spcPct val="90000"/>
              </a:lnSpc>
              <a:spcBef>
                <a:spcPts val="300"/>
              </a:spcBef>
              <a:buClr>
                <a:schemeClr val="accent3"/>
              </a:buClr>
              <a:buFont typeface="Wingdings" pitchFamily="2" charset="2"/>
              <a:buChar char="§"/>
              <a:tabLst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3000" b="0" cap="none" dirty="0">
                <a:solidFill>
                  <a:srgbClr val="004596"/>
                </a:solidFill>
                <a:latin typeface="GPN_DIN Condensed Bold" panose="020B0706020202020204" pitchFamily="34" charset="77"/>
                <a:ea typeface="GPN_DIN Condensed Bold" panose="020B0706020202020204" pitchFamily="34" charset="77"/>
              </a:rPr>
              <a:t>СПАСИБО ЗА ВНИМАНИЕ</a:t>
            </a:r>
          </a:p>
        </p:txBody>
      </p:sp>
      <p:sp>
        <p:nvSpPr>
          <p:cNvPr id="4" name="Номер слайда 1">
            <a:extLst>
              <a:ext uri="{FF2B5EF4-FFF2-40B4-BE49-F238E27FC236}">
                <a16:creationId xmlns:a16="http://schemas.microsoft.com/office/drawing/2014/main" id="{5CB87C7A-B3D1-BB45-B4BE-DF23D6DE982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23632506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модул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8">
            <a:extLst>
              <a:ext uri="{FF2B5EF4-FFF2-40B4-BE49-F238E27FC236}">
                <a16:creationId xmlns:a16="http://schemas.microsoft.com/office/drawing/2014/main" id="{B60BE0A5-D2F5-A84A-86FC-A07C2446A81E}"/>
              </a:ext>
            </a:extLst>
          </p:cNvPr>
          <p:cNvSpPr>
            <a:spLocks/>
          </p:cNvSpPr>
          <p:nvPr userDrawn="1"/>
        </p:nvSpPr>
        <p:spPr>
          <a:xfrm>
            <a:off x="4624685" y="1332293"/>
            <a:ext cx="4268093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Freeform: Shape 96">
            <a:extLst>
              <a:ext uri="{FF2B5EF4-FFF2-40B4-BE49-F238E27FC236}">
                <a16:creationId xmlns:a16="http://schemas.microsoft.com/office/drawing/2014/main" id="{F6823806-22C1-5C4D-9EC8-681BC3EC68D6}"/>
              </a:ext>
            </a:extLst>
          </p:cNvPr>
          <p:cNvSpPr>
            <a:spLocks/>
          </p:cNvSpPr>
          <p:nvPr userDrawn="1"/>
        </p:nvSpPr>
        <p:spPr>
          <a:xfrm>
            <a:off x="4624685" y="846293"/>
            <a:ext cx="426809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5" name="Text Placeholder 58">
            <a:extLst>
              <a:ext uri="{FF2B5EF4-FFF2-40B4-BE49-F238E27FC236}">
                <a16:creationId xmlns:a16="http://schemas.microsoft.com/office/drawing/2014/main" id="{855212D8-25C3-0646-AB16-1844EB7D64C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67097" y="1384252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6" name="Text Placeholder 78">
            <a:extLst>
              <a:ext uri="{FF2B5EF4-FFF2-40B4-BE49-F238E27FC236}">
                <a16:creationId xmlns:a16="http://schemas.microsoft.com/office/drawing/2014/main" id="{0A7FE6AF-BD6D-5449-8706-38672F16C6F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667097" y="1602920"/>
            <a:ext cx="4075661" cy="2564363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3" name="Текст 4">
            <a:extLst>
              <a:ext uri="{FF2B5EF4-FFF2-40B4-BE49-F238E27FC236}">
                <a16:creationId xmlns:a16="http://schemas.microsoft.com/office/drawing/2014/main" id="{378813D9-342B-CA44-A980-9755B94CB87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33667" y="846535"/>
            <a:ext cx="4256553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9" name="Номер слайда 1">
            <a:extLst>
              <a:ext uri="{FF2B5EF4-FFF2-40B4-BE49-F238E27FC236}">
                <a16:creationId xmlns:a16="http://schemas.microsoft.com/office/drawing/2014/main" id="{F6C8F711-BD2D-D043-9CC3-B3AB7DB518C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1AC9CFC8-9240-794B-99C5-9E7F77ABB6C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52111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3" name="Freeform: Shape 28">
            <a:extLst>
              <a:ext uri="{FF2B5EF4-FFF2-40B4-BE49-F238E27FC236}">
                <a16:creationId xmlns:a16="http://schemas.microsoft.com/office/drawing/2014/main" id="{0D375D73-F3AD-A64F-73BC-6769748C2CBC}"/>
              </a:ext>
            </a:extLst>
          </p:cNvPr>
          <p:cNvSpPr>
            <a:spLocks/>
          </p:cNvSpPr>
          <p:nvPr userDrawn="1"/>
        </p:nvSpPr>
        <p:spPr>
          <a:xfrm>
            <a:off x="251223" y="1335686"/>
            <a:ext cx="4268093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Freeform: Shape 96">
            <a:extLst>
              <a:ext uri="{FF2B5EF4-FFF2-40B4-BE49-F238E27FC236}">
                <a16:creationId xmlns:a16="http://schemas.microsoft.com/office/drawing/2014/main" id="{956C53BB-5E0D-3738-FFE8-82BA275E6ABC}"/>
              </a:ext>
            </a:extLst>
          </p:cNvPr>
          <p:cNvSpPr>
            <a:spLocks/>
          </p:cNvSpPr>
          <p:nvPr userDrawn="1"/>
        </p:nvSpPr>
        <p:spPr>
          <a:xfrm>
            <a:off x="251223" y="849686"/>
            <a:ext cx="426809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6" name="Text Placeholder 58">
            <a:extLst>
              <a:ext uri="{FF2B5EF4-FFF2-40B4-BE49-F238E27FC236}">
                <a16:creationId xmlns:a16="http://schemas.microsoft.com/office/drawing/2014/main" id="{52E8EBF1-3938-95F4-619B-A9D38866364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93635" y="1387645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7" name="Text Placeholder 78">
            <a:extLst>
              <a:ext uri="{FF2B5EF4-FFF2-40B4-BE49-F238E27FC236}">
                <a16:creationId xmlns:a16="http://schemas.microsoft.com/office/drawing/2014/main" id="{9ECD714B-712C-D62A-18F8-3786E9E32A14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93635" y="1606313"/>
            <a:ext cx="4075661" cy="2564363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9" name="Текст 4">
            <a:extLst>
              <a:ext uri="{FF2B5EF4-FFF2-40B4-BE49-F238E27FC236}">
                <a16:creationId xmlns:a16="http://schemas.microsoft.com/office/drawing/2014/main" id="{6EF8BF1E-2BA4-F553-E555-286414D49C6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60204" y="849928"/>
            <a:ext cx="4256553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7" name="Текст 6">
            <a:extLst>
              <a:ext uri="{FF2B5EF4-FFF2-40B4-BE49-F238E27FC236}">
                <a16:creationId xmlns:a16="http://schemas.microsoft.com/office/drawing/2014/main" id="{AE8D96D1-9D7D-7D43-97A8-5E90A9CC405A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18" name="Текст 12">
            <a:extLst>
              <a:ext uri="{FF2B5EF4-FFF2-40B4-BE49-F238E27FC236}">
                <a16:creationId xmlns:a16="http://schemas.microsoft.com/office/drawing/2014/main" id="{0720556C-A56D-CD43-B714-9FF254FC2C6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23158718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модул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28">
            <a:extLst>
              <a:ext uri="{FF2B5EF4-FFF2-40B4-BE49-F238E27FC236}">
                <a16:creationId xmlns:a16="http://schemas.microsoft.com/office/drawing/2014/main" id="{DA074E5C-9C95-E245-9778-76CFC10519D6}"/>
              </a:ext>
            </a:extLst>
          </p:cNvPr>
          <p:cNvSpPr>
            <a:spLocks/>
          </p:cNvSpPr>
          <p:nvPr userDrawn="1"/>
        </p:nvSpPr>
        <p:spPr>
          <a:xfrm>
            <a:off x="253781" y="1332293"/>
            <a:ext cx="2806126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: Shape 96">
            <a:extLst>
              <a:ext uri="{FF2B5EF4-FFF2-40B4-BE49-F238E27FC236}">
                <a16:creationId xmlns:a16="http://schemas.microsoft.com/office/drawing/2014/main" id="{256BF456-2F15-C248-8B23-DD1C56B7D7FA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9" name="Text Placeholder 58">
            <a:extLst>
              <a:ext uri="{FF2B5EF4-FFF2-40B4-BE49-F238E27FC236}">
                <a16:creationId xmlns:a16="http://schemas.microsoft.com/office/drawing/2014/main" id="{C4B9394D-69D8-48C1-AC36-E448E983C14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79" name="Text Placeholder 78">
            <a:extLst>
              <a:ext uri="{FF2B5EF4-FFF2-40B4-BE49-F238E27FC236}">
                <a16:creationId xmlns:a16="http://schemas.microsoft.com/office/drawing/2014/main" id="{721E94AD-A8CB-4D7F-BF34-A174A685512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0"/>
            <a:ext cx="2682455" cy="304426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E75A597E-A907-BB41-A837-A1B5BEDC7C64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293"/>
            <a:ext cx="2806168" cy="486017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6" name="Freeform: Shape 28">
            <a:extLst>
              <a:ext uri="{FF2B5EF4-FFF2-40B4-BE49-F238E27FC236}">
                <a16:creationId xmlns:a16="http://schemas.microsoft.com/office/drawing/2014/main" id="{53A80C76-031E-9047-880E-91080B966CC3}"/>
              </a:ext>
            </a:extLst>
          </p:cNvPr>
          <p:cNvSpPr>
            <a:spLocks/>
          </p:cNvSpPr>
          <p:nvPr userDrawn="1"/>
        </p:nvSpPr>
        <p:spPr>
          <a:xfrm>
            <a:off x="3167016" y="1332293"/>
            <a:ext cx="2806126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Freeform: Shape 96">
            <a:extLst>
              <a:ext uri="{FF2B5EF4-FFF2-40B4-BE49-F238E27FC236}">
                <a16:creationId xmlns:a16="http://schemas.microsoft.com/office/drawing/2014/main" id="{D7E97438-58EF-E74B-8B1D-36B4FF450FF7}"/>
              </a:ext>
            </a:extLst>
          </p:cNvPr>
          <p:cNvSpPr>
            <a:spLocks/>
          </p:cNvSpPr>
          <p:nvPr userDrawn="1"/>
        </p:nvSpPr>
        <p:spPr>
          <a:xfrm>
            <a:off x="3167016" y="846293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1" name="Text Placeholder 58">
            <a:extLst>
              <a:ext uri="{FF2B5EF4-FFF2-40B4-BE49-F238E27FC236}">
                <a16:creationId xmlns:a16="http://schemas.microsoft.com/office/drawing/2014/main" id="{20EC2CF5-54B9-5F42-9316-DA437D5C3FE9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209427" y="1384252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2" name="Text Placeholder 78">
            <a:extLst>
              <a:ext uri="{FF2B5EF4-FFF2-40B4-BE49-F238E27FC236}">
                <a16:creationId xmlns:a16="http://schemas.microsoft.com/office/drawing/2014/main" id="{9EBF861C-47FF-3E41-9A95-089B7F4D63A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209427" y="1602920"/>
            <a:ext cx="2682455" cy="30442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7" name="Текст 4">
            <a:extLst>
              <a:ext uri="{FF2B5EF4-FFF2-40B4-BE49-F238E27FC236}">
                <a16:creationId xmlns:a16="http://schemas.microsoft.com/office/drawing/2014/main" id="{BE07BC8F-96C0-CC47-BCDA-AF597066A113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166839" y="846535"/>
            <a:ext cx="280616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3E1D6F27-CE1C-7549-8793-366470D55352}"/>
              </a:ext>
            </a:extLst>
          </p:cNvPr>
          <p:cNvSpPr>
            <a:spLocks/>
          </p:cNvSpPr>
          <p:nvPr userDrawn="1"/>
        </p:nvSpPr>
        <p:spPr>
          <a:xfrm>
            <a:off x="6085109" y="1332293"/>
            <a:ext cx="2806126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" name="Freeform: Shape 96">
            <a:extLst>
              <a:ext uri="{FF2B5EF4-FFF2-40B4-BE49-F238E27FC236}">
                <a16:creationId xmlns:a16="http://schemas.microsoft.com/office/drawing/2014/main" id="{1F1B1B5B-532C-7149-8A3F-2EED530372E9}"/>
              </a:ext>
            </a:extLst>
          </p:cNvPr>
          <p:cNvSpPr>
            <a:spLocks/>
          </p:cNvSpPr>
          <p:nvPr userDrawn="1"/>
        </p:nvSpPr>
        <p:spPr>
          <a:xfrm>
            <a:off x="6085109" y="846293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31" name="Text Placeholder 58">
            <a:extLst>
              <a:ext uri="{FF2B5EF4-FFF2-40B4-BE49-F238E27FC236}">
                <a16:creationId xmlns:a16="http://schemas.microsoft.com/office/drawing/2014/main" id="{EABB35E9-310F-3446-9394-9C23B6036C1C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127520" y="1384252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2" name="Text Placeholder 78">
            <a:extLst>
              <a:ext uri="{FF2B5EF4-FFF2-40B4-BE49-F238E27FC236}">
                <a16:creationId xmlns:a16="http://schemas.microsoft.com/office/drawing/2014/main" id="{008DF7AB-FFE2-E847-A066-610EB5EA301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127520" y="1602920"/>
            <a:ext cx="2682455" cy="30442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marL="0" marR="0" lvl="0" indent="0" algn="l" defTabSz="685800" rtl="0" eaLnBrk="1" fontAlgn="auto" latinLnBrk="0" hangingPunct="1">
              <a:lnSpc>
                <a:spcPct val="90000"/>
              </a:lnSpc>
              <a:spcBef>
                <a:spcPts val="900"/>
              </a:spcBef>
              <a:spcAft>
                <a:spcPts val="0"/>
              </a:spcAft>
              <a:buClr>
                <a:schemeClr val="accent1"/>
              </a:buClr>
              <a:buSzPct val="90000"/>
              <a:buFont typeface="Wingdings" pitchFamily="2" charset="2"/>
              <a:buNone/>
              <a:tabLst/>
              <a:defRPr/>
            </a:pPr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4" name="Текст 4">
            <a:extLst>
              <a:ext uri="{FF2B5EF4-FFF2-40B4-BE49-F238E27FC236}">
                <a16:creationId xmlns:a16="http://schemas.microsoft.com/office/drawing/2014/main" id="{035F40F3-E5FF-864C-92DD-B7E43F61C05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084932" y="846535"/>
            <a:ext cx="280616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24" name="Номер слайда 1">
            <a:extLst>
              <a:ext uri="{FF2B5EF4-FFF2-40B4-BE49-F238E27FC236}">
                <a16:creationId xmlns:a16="http://schemas.microsoft.com/office/drawing/2014/main" id="{719CA99E-ECDB-C044-8CF7-9516B0EA3F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23" name="Текст 6">
            <a:extLst>
              <a:ext uri="{FF2B5EF4-FFF2-40B4-BE49-F238E27FC236}">
                <a16:creationId xmlns:a16="http://schemas.microsoft.com/office/drawing/2014/main" id="{E5A9618C-1939-2C40-BA1D-DBC4DBA56661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35" name="Title 1">
            <a:extLst>
              <a:ext uri="{FF2B5EF4-FFF2-40B4-BE49-F238E27FC236}">
                <a16:creationId xmlns:a16="http://schemas.microsoft.com/office/drawing/2014/main" id="{A031F491-1FB7-E643-9E82-A21D1687E8D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52111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36" name="Текст 12">
            <a:extLst>
              <a:ext uri="{FF2B5EF4-FFF2-40B4-BE49-F238E27FC236}">
                <a16:creationId xmlns:a16="http://schemas.microsoft.com/office/drawing/2014/main" id="{B8AC56C7-FDE9-874C-995A-2D0AAF08C0A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9297076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модул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28">
            <a:extLst>
              <a:ext uri="{FF2B5EF4-FFF2-40B4-BE49-F238E27FC236}">
                <a16:creationId xmlns:a16="http://schemas.microsoft.com/office/drawing/2014/main" id="{DA074E5C-9C95-E245-9778-76CFC10519D6}"/>
              </a:ext>
            </a:extLst>
          </p:cNvPr>
          <p:cNvSpPr>
            <a:spLocks/>
          </p:cNvSpPr>
          <p:nvPr userDrawn="1"/>
        </p:nvSpPr>
        <p:spPr>
          <a:xfrm>
            <a:off x="253781" y="1332293"/>
            <a:ext cx="2077463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: Shape 96">
            <a:extLst>
              <a:ext uri="{FF2B5EF4-FFF2-40B4-BE49-F238E27FC236}">
                <a16:creationId xmlns:a16="http://schemas.microsoft.com/office/drawing/2014/main" id="{256BF456-2F15-C248-8B23-DD1C56B7D7FA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9" name="Text Placeholder 58">
            <a:extLst>
              <a:ext uri="{FF2B5EF4-FFF2-40B4-BE49-F238E27FC236}">
                <a16:creationId xmlns:a16="http://schemas.microsoft.com/office/drawing/2014/main" id="{C4B9394D-69D8-48C1-AC36-E448E983C14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79" name="Text Placeholder 78">
            <a:extLst>
              <a:ext uri="{FF2B5EF4-FFF2-40B4-BE49-F238E27FC236}">
                <a16:creationId xmlns:a16="http://schemas.microsoft.com/office/drawing/2014/main" id="{721E94AD-A8CB-4D7F-BF34-A174A685512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0"/>
            <a:ext cx="1985906" cy="30442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8" name="Номер слайда 1">
            <a:extLst>
              <a:ext uri="{FF2B5EF4-FFF2-40B4-BE49-F238E27FC236}">
                <a16:creationId xmlns:a16="http://schemas.microsoft.com/office/drawing/2014/main" id="{1858A45B-8036-4049-BAC1-1D0EC21FF1A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E75A597E-A907-BB41-A837-A1B5BEDC7C64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23" name="Freeform: Shape 28">
            <a:extLst>
              <a:ext uri="{FF2B5EF4-FFF2-40B4-BE49-F238E27FC236}">
                <a16:creationId xmlns:a16="http://schemas.microsoft.com/office/drawing/2014/main" id="{B52AC95F-DAC9-6A49-B77B-BF6A27474D62}"/>
              </a:ext>
            </a:extLst>
          </p:cNvPr>
          <p:cNvSpPr>
            <a:spLocks/>
          </p:cNvSpPr>
          <p:nvPr userDrawn="1"/>
        </p:nvSpPr>
        <p:spPr>
          <a:xfrm>
            <a:off x="2441747" y="1332293"/>
            <a:ext cx="2077463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Freeform: Shape 96">
            <a:extLst>
              <a:ext uri="{FF2B5EF4-FFF2-40B4-BE49-F238E27FC236}">
                <a16:creationId xmlns:a16="http://schemas.microsoft.com/office/drawing/2014/main" id="{D717BB3F-4119-C647-A8F9-461124443804}"/>
              </a:ext>
            </a:extLst>
          </p:cNvPr>
          <p:cNvSpPr>
            <a:spLocks/>
          </p:cNvSpPr>
          <p:nvPr userDrawn="1"/>
        </p:nvSpPr>
        <p:spPr>
          <a:xfrm>
            <a:off x="2441747" y="846293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5" name="Text Placeholder 58">
            <a:extLst>
              <a:ext uri="{FF2B5EF4-FFF2-40B4-BE49-F238E27FC236}">
                <a16:creationId xmlns:a16="http://schemas.microsoft.com/office/drawing/2014/main" id="{0B693C74-8B6B-4948-AC45-2F71AD84463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84158" y="1384252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6" name="Text Placeholder 78">
            <a:extLst>
              <a:ext uri="{FF2B5EF4-FFF2-40B4-BE49-F238E27FC236}">
                <a16:creationId xmlns:a16="http://schemas.microsoft.com/office/drawing/2014/main" id="{1ACE89D3-A02F-864E-9D5C-3B710BE8CFC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484158" y="1602920"/>
            <a:ext cx="1985906" cy="30442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3" name="Текст 4">
            <a:extLst>
              <a:ext uri="{FF2B5EF4-FFF2-40B4-BE49-F238E27FC236}">
                <a16:creationId xmlns:a16="http://schemas.microsoft.com/office/drawing/2014/main" id="{1D1A357B-3BA7-2148-B649-C05BCA7100C9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441570" y="846535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35" name="Freeform: Shape 28">
            <a:extLst>
              <a:ext uri="{FF2B5EF4-FFF2-40B4-BE49-F238E27FC236}">
                <a16:creationId xmlns:a16="http://schemas.microsoft.com/office/drawing/2014/main" id="{D3A2E364-6BCA-E44B-98E5-0DC833B9FD75}"/>
              </a:ext>
            </a:extLst>
          </p:cNvPr>
          <p:cNvSpPr>
            <a:spLocks/>
          </p:cNvSpPr>
          <p:nvPr userDrawn="1"/>
        </p:nvSpPr>
        <p:spPr>
          <a:xfrm>
            <a:off x="4631471" y="1332293"/>
            <a:ext cx="2077463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Freeform: Shape 96">
            <a:extLst>
              <a:ext uri="{FF2B5EF4-FFF2-40B4-BE49-F238E27FC236}">
                <a16:creationId xmlns:a16="http://schemas.microsoft.com/office/drawing/2014/main" id="{8F3B5CC8-D38D-DC44-8F4F-6551236C620E}"/>
              </a:ext>
            </a:extLst>
          </p:cNvPr>
          <p:cNvSpPr>
            <a:spLocks/>
          </p:cNvSpPr>
          <p:nvPr userDrawn="1"/>
        </p:nvSpPr>
        <p:spPr>
          <a:xfrm>
            <a:off x="4631471" y="846293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37" name="Text Placeholder 58">
            <a:extLst>
              <a:ext uri="{FF2B5EF4-FFF2-40B4-BE49-F238E27FC236}">
                <a16:creationId xmlns:a16="http://schemas.microsoft.com/office/drawing/2014/main" id="{2C7C1E23-9B38-9241-AB97-39FC2897C004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673882" y="1384252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8" name="Text Placeholder 78">
            <a:extLst>
              <a:ext uri="{FF2B5EF4-FFF2-40B4-BE49-F238E27FC236}">
                <a16:creationId xmlns:a16="http://schemas.microsoft.com/office/drawing/2014/main" id="{A0484FCE-FD46-9C4A-85E5-46193F1C10E5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673882" y="1602920"/>
            <a:ext cx="1985906" cy="30442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9" name="Текст 4">
            <a:extLst>
              <a:ext uri="{FF2B5EF4-FFF2-40B4-BE49-F238E27FC236}">
                <a16:creationId xmlns:a16="http://schemas.microsoft.com/office/drawing/2014/main" id="{F568EA2A-5425-4D40-B15F-725AD3AE9C4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31294" y="846535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40" name="Freeform: Shape 28">
            <a:extLst>
              <a:ext uri="{FF2B5EF4-FFF2-40B4-BE49-F238E27FC236}">
                <a16:creationId xmlns:a16="http://schemas.microsoft.com/office/drawing/2014/main" id="{56599275-E10A-984C-B99F-070535D46F55}"/>
              </a:ext>
            </a:extLst>
          </p:cNvPr>
          <p:cNvSpPr>
            <a:spLocks/>
          </p:cNvSpPr>
          <p:nvPr userDrawn="1"/>
        </p:nvSpPr>
        <p:spPr>
          <a:xfrm>
            <a:off x="6812757" y="1332293"/>
            <a:ext cx="2077463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" name="Freeform: Shape 96">
            <a:extLst>
              <a:ext uri="{FF2B5EF4-FFF2-40B4-BE49-F238E27FC236}">
                <a16:creationId xmlns:a16="http://schemas.microsoft.com/office/drawing/2014/main" id="{FF970A2F-8FD1-D442-97D0-A80734A2E639}"/>
              </a:ext>
            </a:extLst>
          </p:cNvPr>
          <p:cNvSpPr>
            <a:spLocks/>
          </p:cNvSpPr>
          <p:nvPr userDrawn="1"/>
        </p:nvSpPr>
        <p:spPr>
          <a:xfrm>
            <a:off x="6812757" y="846293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42" name="Text Placeholder 58">
            <a:extLst>
              <a:ext uri="{FF2B5EF4-FFF2-40B4-BE49-F238E27FC236}">
                <a16:creationId xmlns:a16="http://schemas.microsoft.com/office/drawing/2014/main" id="{96FB4AF1-25D4-EE49-930D-9223B65E7F06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855168" y="1384252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43" name="Text Placeholder 78">
            <a:extLst>
              <a:ext uri="{FF2B5EF4-FFF2-40B4-BE49-F238E27FC236}">
                <a16:creationId xmlns:a16="http://schemas.microsoft.com/office/drawing/2014/main" id="{1B3B720E-0BFE-0442-B4AC-4E18FB790FC0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55168" y="1602920"/>
            <a:ext cx="1985906" cy="30442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44" name="Текст 4">
            <a:extLst>
              <a:ext uri="{FF2B5EF4-FFF2-40B4-BE49-F238E27FC236}">
                <a16:creationId xmlns:a16="http://schemas.microsoft.com/office/drawing/2014/main" id="{2FF0E40F-C4F8-DF4B-ADF5-D214BAC65BDB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12580" y="846535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27" name="Текст 6">
            <a:extLst>
              <a:ext uri="{FF2B5EF4-FFF2-40B4-BE49-F238E27FC236}">
                <a16:creationId xmlns:a16="http://schemas.microsoft.com/office/drawing/2014/main" id="{C0B2B8D3-678C-B74C-8D9E-75FFA252884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32" name="Title 1">
            <a:extLst>
              <a:ext uri="{FF2B5EF4-FFF2-40B4-BE49-F238E27FC236}">
                <a16:creationId xmlns:a16="http://schemas.microsoft.com/office/drawing/2014/main" id="{448D0937-951D-DC4E-9041-DCBD05DDBAD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52111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34" name="Текст 12">
            <a:extLst>
              <a:ext uri="{FF2B5EF4-FFF2-40B4-BE49-F238E27FC236}">
                <a16:creationId xmlns:a16="http://schemas.microsoft.com/office/drawing/2014/main" id="{63AABC13-61E2-BF40-962A-99524572621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110962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широких модул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28">
            <a:extLst>
              <a:ext uri="{FF2B5EF4-FFF2-40B4-BE49-F238E27FC236}">
                <a16:creationId xmlns:a16="http://schemas.microsoft.com/office/drawing/2014/main" id="{DA074E5C-9C95-E245-9778-76CFC10519D6}"/>
              </a:ext>
            </a:extLst>
          </p:cNvPr>
          <p:cNvSpPr>
            <a:spLocks/>
          </p:cNvSpPr>
          <p:nvPr userDrawn="1"/>
        </p:nvSpPr>
        <p:spPr>
          <a:xfrm>
            <a:off x="253781" y="1332293"/>
            <a:ext cx="4263564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: Shape 96">
            <a:extLst>
              <a:ext uri="{FF2B5EF4-FFF2-40B4-BE49-F238E27FC236}">
                <a16:creationId xmlns:a16="http://schemas.microsoft.com/office/drawing/2014/main" id="{256BF456-2F15-C248-8B23-DD1C56B7D7FA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9" name="Text Placeholder 58">
            <a:extLst>
              <a:ext uri="{FF2B5EF4-FFF2-40B4-BE49-F238E27FC236}">
                <a16:creationId xmlns:a16="http://schemas.microsoft.com/office/drawing/2014/main" id="{C4B9394D-69D8-48C1-AC36-E448E983C14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79" name="Text Placeholder 78">
            <a:extLst>
              <a:ext uri="{FF2B5EF4-FFF2-40B4-BE49-F238E27FC236}">
                <a16:creationId xmlns:a16="http://schemas.microsoft.com/office/drawing/2014/main" id="{721E94AD-A8CB-4D7F-BF34-A174A685512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1"/>
            <a:ext cx="4075661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3" name="Freeform: Shape 28">
            <a:extLst>
              <a:ext uri="{FF2B5EF4-FFF2-40B4-BE49-F238E27FC236}">
                <a16:creationId xmlns:a16="http://schemas.microsoft.com/office/drawing/2014/main" id="{B60BE0A5-D2F5-A84A-86FC-A07C2446A81E}"/>
              </a:ext>
            </a:extLst>
          </p:cNvPr>
          <p:cNvSpPr>
            <a:spLocks/>
          </p:cNvSpPr>
          <p:nvPr userDrawn="1"/>
        </p:nvSpPr>
        <p:spPr>
          <a:xfrm>
            <a:off x="4628149" y="1332293"/>
            <a:ext cx="4263564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Freeform: Shape 96">
            <a:extLst>
              <a:ext uri="{FF2B5EF4-FFF2-40B4-BE49-F238E27FC236}">
                <a16:creationId xmlns:a16="http://schemas.microsoft.com/office/drawing/2014/main" id="{F6823806-22C1-5C4D-9EC8-681BC3EC68D6}"/>
              </a:ext>
            </a:extLst>
          </p:cNvPr>
          <p:cNvSpPr>
            <a:spLocks/>
          </p:cNvSpPr>
          <p:nvPr userDrawn="1"/>
        </p:nvSpPr>
        <p:spPr>
          <a:xfrm>
            <a:off x="4628149" y="846293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5" name="Text Placeholder 58">
            <a:extLst>
              <a:ext uri="{FF2B5EF4-FFF2-40B4-BE49-F238E27FC236}">
                <a16:creationId xmlns:a16="http://schemas.microsoft.com/office/drawing/2014/main" id="{855212D8-25C3-0646-AB16-1844EB7D64C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70560" y="1384252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6" name="Text Placeholder 78">
            <a:extLst>
              <a:ext uri="{FF2B5EF4-FFF2-40B4-BE49-F238E27FC236}">
                <a16:creationId xmlns:a16="http://schemas.microsoft.com/office/drawing/2014/main" id="{0A7FE6AF-BD6D-5449-8706-38672F16C6F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670560" y="1602921"/>
            <a:ext cx="4075661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E75A597E-A907-BB41-A837-A1B5BEDC7C64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33" name="Текст 4">
            <a:extLst>
              <a:ext uri="{FF2B5EF4-FFF2-40B4-BE49-F238E27FC236}">
                <a16:creationId xmlns:a16="http://schemas.microsoft.com/office/drawing/2014/main" id="{378813D9-342B-CA44-A980-9755B94CB87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37130" y="846535"/>
            <a:ext cx="4253090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6" name="Freeform: Shape 28">
            <a:extLst>
              <a:ext uri="{FF2B5EF4-FFF2-40B4-BE49-F238E27FC236}">
                <a16:creationId xmlns:a16="http://schemas.microsoft.com/office/drawing/2014/main" id="{CA697198-F55C-5045-AC66-D71AC60690A9}"/>
              </a:ext>
            </a:extLst>
          </p:cNvPr>
          <p:cNvSpPr>
            <a:spLocks/>
          </p:cNvSpPr>
          <p:nvPr userDrawn="1"/>
        </p:nvSpPr>
        <p:spPr>
          <a:xfrm>
            <a:off x="251222" y="3116257"/>
            <a:ext cx="4263564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Freeform: Shape 96">
            <a:extLst>
              <a:ext uri="{FF2B5EF4-FFF2-40B4-BE49-F238E27FC236}">
                <a16:creationId xmlns:a16="http://schemas.microsoft.com/office/drawing/2014/main" id="{44DEAB49-60EE-0F4C-A6F7-786DF6C25C43}"/>
              </a:ext>
            </a:extLst>
          </p:cNvPr>
          <p:cNvSpPr>
            <a:spLocks/>
          </p:cNvSpPr>
          <p:nvPr userDrawn="1"/>
        </p:nvSpPr>
        <p:spPr>
          <a:xfrm>
            <a:off x="251222" y="2630258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1" name="Text Placeholder 58">
            <a:extLst>
              <a:ext uri="{FF2B5EF4-FFF2-40B4-BE49-F238E27FC236}">
                <a16:creationId xmlns:a16="http://schemas.microsoft.com/office/drawing/2014/main" id="{A1196D06-E541-4242-91AA-B5D7A577EF1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93634" y="3168216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2" name="Text Placeholder 78">
            <a:extLst>
              <a:ext uri="{FF2B5EF4-FFF2-40B4-BE49-F238E27FC236}">
                <a16:creationId xmlns:a16="http://schemas.microsoft.com/office/drawing/2014/main" id="{714417BA-77DD-0248-94E2-2F29DF9D8457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93634" y="3386885"/>
            <a:ext cx="4075661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7" name="Freeform: Shape 28">
            <a:extLst>
              <a:ext uri="{FF2B5EF4-FFF2-40B4-BE49-F238E27FC236}">
                <a16:creationId xmlns:a16="http://schemas.microsoft.com/office/drawing/2014/main" id="{3A57F3A5-218E-0544-B368-863B47EDB869}"/>
              </a:ext>
            </a:extLst>
          </p:cNvPr>
          <p:cNvSpPr>
            <a:spLocks/>
          </p:cNvSpPr>
          <p:nvPr userDrawn="1"/>
        </p:nvSpPr>
        <p:spPr>
          <a:xfrm>
            <a:off x="4625591" y="3116257"/>
            <a:ext cx="4263564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Freeform: Shape 96">
            <a:extLst>
              <a:ext uri="{FF2B5EF4-FFF2-40B4-BE49-F238E27FC236}">
                <a16:creationId xmlns:a16="http://schemas.microsoft.com/office/drawing/2014/main" id="{FF1415D5-AAD0-5547-A412-8809EE2F255A}"/>
              </a:ext>
            </a:extLst>
          </p:cNvPr>
          <p:cNvSpPr>
            <a:spLocks/>
          </p:cNvSpPr>
          <p:nvPr userDrawn="1"/>
        </p:nvSpPr>
        <p:spPr>
          <a:xfrm>
            <a:off x="4625591" y="2630258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30" name="Text Placeholder 58">
            <a:extLst>
              <a:ext uri="{FF2B5EF4-FFF2-40B4-BE49-F238E27FC236}">
                <a16:creationId xmlns:a16="http://schemas.microsoft.com/office/drawing/2014/main" id="{5451B0E0-D598-6D49-91DF-953926CAA6D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668002" y="3168216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1" name="Text Placeholder 78">
            <a:extLst>
              <a:ext uri="{FF2B5EF4-FFF2-40B4-BE49-F238E27FC236}">
                <a16:creationId xmlns:a16="http://schemas.microsoft.com/office/drawing/2014/main" id="{03FB86BF-5F1F-754A-A332-98A79B7CCBCB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668002" y="3386885"/>
            <a:ext cx="4075661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2" name="Текст 4">
            <a:extLst>
              <a:ext uri="{FF2B5EF4-FFF2-40B4-BE49-F238E27FC236}">
                <a16:creationId xmlns:a16="http://schemas.microsoft.com/office/drawing/2014/main" id="{823CE63C-0186-FC44-9715-E604F9B3AC0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1046" y="2630499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34" name="Текст 4">
            <a:extLst>
              <a:ext uri="{FF2B5EF4-FFF2-40B4-BE49-F238E27FC236}">
                <a16:creationId xmlns:a16="http://schemas.microsoft.com/office/drawing/2014/main" id="{A53B46B7-564A-9642-9BDA-432C2ECE582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634572" y="2630499"/>
            <a:ext cx="4253090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35" name="Номер слайда 1">
            <a:extLst>
              <a:ext uri="{FF2B5EF4-FFF2-40B4-BE49-F238E27FC236}">
                <a16:creationId xmlns:a16="http://schemas.microsoft.com/office/drawing/2014/main" id="{03B588AC-79E2-D24A-A027-2F9C06AB04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28" name="Текст 6">
            <a:extLst>
              <a:ext uri="{FF2B5EF4-FFF2-40B4-BE49-F238E27FC236}">
                <a16:creationId xmlns:a16="http://schemas.microsoft.com/office/drawing/2014/main" id="{360C0210-C64A-DC4E-B879-7D2D1C083C4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39" name="Title 1">
            <a:extLst>
              <a:ext uri="{FF2B5EF4-FFF2-40B4-BE49-F238E27FC236}">
                <a16:creationId xmlns:a16="http://schemas.microsoft.com/office/drawing/2014/main" id="{0538330D-DAB0-E649-AE01-236E358347E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52111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40" name="Текст 12">
            <a:extLst>
              <a:ext uri="{FF2B5EF4-FFF2-40B4-BE49-F238E27FC236}">
                <a16:creationId xmlns:a16="http://schemas.microsoft.com/office/drawing/2014/main" id="{74D34415-5E77-1C4F-8AC4-CA33BF8E6A03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4024239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2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9" name="Picture Placeholder 13">
            <a:extLst>
              <a:ext uri="{FF2B5EF4-FFF2-40B4-BE49-F238E27FC236}">
                <a16:creationId xmlns:a16="http://schemas.microsoft.com/office/drawing/2014/main" id="{C8D5EA10-B12B-C546-B5C3-C7780145CA2F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181D9D9-3CA9-2A4A-BBF5-1900C176D1B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E5C6500C-94F0-0447-9F2A-7600EC13315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0" name="object 2">
                <a:extLst>
                  <a:ext uri="{FF2B5EF4-FFF2-40B4-BE49-F238E27FC236}">
                    <a16:creationId xmlns:a16="http://schemas.microsoft.com/office/drawing/2014/main" id="{67AA59D9-36F9-6A47-A27F-9B6827597DA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3">
                <a:extLst>
                  <a:ext uri="{FF2B5EF4-FFF2-40B4-BE49-F238E27FC236}">
                    <a16:creationId xmlns:a16="http://schemas.microsoft.com/office/drawing/2014/main" id="{5FA8C881-66F3-B94B-96D0-82B95CE1EABF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4">
                <a:extLst>
                  <a:ext uri="{FF2B5EF4-FFF2-40B4-BE49-F238E27FC236}">
                    <a16:creationId xmlns:a16="http://schemas.microsoft.com/office/drawing/2014/main" id="{7AB42155-D878-1F45-9339-5CFF67FF9D6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5">
                <a:extLst>
                  <a:ext uri="{FF2B5EF4-FFF2-40B4-BE49-F238E27FC236}">
                    <a16:creationId xmlns:a16="http://schemas.microsoft.com/office/drawing/2014/main" id="{54C00CCE-455D-9A4D-951E-F5D5BD1B3E4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86AEAAD3-1158-E849-9F6C-601F4C256B6B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D52175FA-F8D6-CE48-9682-A3448E0A3C7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D89EBBE9-8655-5141-8936-1F9C936A6B7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166FC73D-2C58-AC49-8828-8D5AABCAD80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8BC7A51-DF65-8E40-BA83-6AD5A4135412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E7AB98DD-3261-A548-834F-4AAE451EC6AA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155A7CCF-1FD9-1A45-866B-29A22678655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2752187E-4233-2648-A177-16B9B9FAE658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FDA3372D-DCD5-B345-B93C-826294C3CA6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EFF43647-3057-1242-B146-14833E018232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95B28872-090C-6446-B3C6-589347ACA36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8" name="object 8">
                <a:extLst>
                  <a:ext uri="{FF2B5EF4-FFF2-40B4-BE49-F238E27FC236}">
                    <a16:creationId xmlns:a16="http://schemas.microsoft.com/office/drawing/2014/main" id="{8DF16C9D-5134-E441-8181-871D094B1E81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9">
                <a:extLst>
                  <a:ext uri="{FF2B5EF4-FFF2-40B4-BE49-F238E27FC236}">
                    <a16:creationId xmlns:a16="http://schemas.microsoft.com/office/drawing/2014/main" id="{1F88BCC6-6A68-BB4D-B6A7-BC0480E6196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Holder 2">
            <a:extLst>
              <a:ext uri="{FF2B5EF4-FFF2-40B4-BE49-F238E27FC236}">
                <a16:creationId xmlns:a16="http://schemas.microsoft.com/office/drawing/2014/main" id="{C4CE4BF0-BA42-8D4F-8CBF-9D21C0CD7FF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268793"/>
            <a:ext cx="6412101" cy="3974595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54" name="Text Placeholder 26">
            <a:extLst>
              <a:ext uri="{FF2B5EF4-FFF2-40B4-BE49-F238E27FC236}">
                <a16:creationId xmlns:a16="http://schemas.microsoft.com/office/drawing/2014/main" id="{E99F7CCF-4A4C-8F43-A5F6-85BD194490A9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7222" y="268792"/>
            <a:ext cx="1631442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55" name="Text Placeholder 26">
            <a:extLst>
              <a:ext uri="{FF2B5EF4-FFF2-40B4-BE49-F238E27FC236}">
                <a16:creationId xmlns:a16="http://schemas.microsoft.com/office/drawing/2014/main" id="{DC0F3137-B9BA-4545-B295-AD03D058D93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27221" y="768793"/>
            <a:ext cx="1630051" cy="10001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823264414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модуле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28">
            <a:extLst>
              <a:ext uri="{FF2B5EF4-FFF2-40B4-BE49-F238E27FC236}">
                <a16:creationId xmlns:a16="http://schemas.microsoft.com/office/drawing/2014/main" id="{DA074E5C-9C95-E245-9778-76CFC10519D6}"/>
              </a:ext>
            </a:extLst>
          </p:cNvPr>
          <p:cNvSpPr>
            <a:spLocks/>
          </p:cNvSpPr>
          <p:nvPr userDrawn="1"/>
        </p:nvSpPr>
        <p:spPr>
          <a:xfrm>
            <a:off x="253781" y="1332293"/>
            <a:ext cx="2806126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: Shape 96">
            <a:extLst>
              <a:ext uri="{FF2B5EF4-FFF2-40B4-BE49-F238E27FC236}">
                <a16:creationId xmlns:a16="http://schemas.microsoft.com/office/drawing/2014/main" id="{256BF456-2F15-C248-8B23-DD1C56B7D7FA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9" name="Text Placeholder 58">
            <a:extLst>
              <a:ext uri="{FF2B5EF4-FFF2-40B4-BE49-F238E27FC236}">
                <a16:creationId xmlns:a16="http://schemas.microsoft.com/office/drawing/2014/main" id="{C4B9394D-69D8-48C1-AC36-E448E983C14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79" name="Text Placeholder 78">
            <a:extLst>
              <a:ext uri="{FF2B5EF4-FFF2-40B4-BE49-F238E27FC236}">
                <a16:creationId xmlns:a16="http://schemas.microsoft.com/office/drawing/2014/main" id="{721E94AD-A8CB-4D7F-BF34-A174A685512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1"/>
            <a:ext cx="2682455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E75A597E-A907-BB41-A837-A1B5BEDC7C64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280616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6" name="Freeform: Shape 28">
            <a:extLst>
              <a:ext uri="{FF2B5EF4-FFF2-40B4-BE49-F238E27FC236}">
                <a16:creationId xmlns:a16="http://schemas.microsoft.com/office/drawing/2014/main" id="{CA697198-F55C-5045-AC66-D71AC60690A9}"/>
              </a:ext>
            </a:extLst>
          </p:cNvPr>
          <p:cNvSpPr>
            <a:spLocks/>
          </p:cNvSpPr>
          <p:nvPr userDrawn="1"/>
        </p:nvSpPr>
        <p:spPr>
          <a:xfrm>
            <a:off x="251223" y="3116257"/>
            <a:ext cx="2806126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Freeform: Shape 96">
            <a:extLst>
              <a:ext uri="{FF2B5EF4-FFF2-40B4-BE49-F238E27FC236}">
                <a16:creationId xmlns:a16="http://schemas.microsoft.com/office/drawing/2014/main" id="{44DEAB49-60EE-0F4C-A6F7-786DF6C25C43}"/>
              </a:ext>
            </a:extLst>
          </p:cNvPr>
          <p:cNvSpPr>
            <a:spLocks/>
          </p:cNvSpPr>
          <p:nvPr userDrawn="1"/>
        </p:nvSpPr>
        <p:spPr>
          <a:xfrm>
            <a:off x="251223" y="2630258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1" name="Text Placeholder 58">
            <a:extLst>
              <a:ext uri="{FF2B5EF4-FFF2-40B4-BE49-F238E27FC236}">
                <a16:creationId xmlns:a16="http://schemas.microsoft.com/office/drawing/2014/main" id="{A1196D06-E541-4242-91AA-B5D7A577EF1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93634" y="3168216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2" name="Text Placeholder 78">
            <a:extLst>
              <a:ext uri="{FF2B5EF4-FFF2-40B4-BE49-F238E27FC236}">
                <a16:creationId xmlns:a16="http://schemas.microsoft.com/office/drawing/2014/main" id="{714417BA-77DD-0248-94E2-2F29DF9D8457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93634" y="3386885"/>
            <a:ext cx="2682455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2" name="Текст 4">
            <a:extLst>
              <a:ext uri="{FF2B5EF4-FFF2-40B4-BE49-F238E27FC236}">
                <a16:creationId xmlns:a16="http://schemas.microsoft.com/office/drawing/2014/main" id="{823CE63C-0186-FC44-9715-E604F9B3AC0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1046" y="2630499"/>
            <a:ext cx="280616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35" name="Freeform: Shape 28">
            <a:extLst>
              <a:ext uri="{FF2B5EF4-FFF2-40B4-BE49-F238E27FC236}">
                <a16:creationId xmlns:a16="http://schemas.microsoft.com/office/drawing/2014/main" id="{C9CAE8AF-6816-2847-A767-21C1BFBA08E9}"/>
              </a:ext>
            </a:extLst>
          </p:cNvPr>
          <p:cNvSpPr>
            <a:spLocks/>
          </p:cNvSpPr>
          <p:nvPr userDrawn="1"/>
        </p:nvSpPr>
        <p:spPr>
          <a:xfrm>
            <a:off x="3173733" y="1332293"/>
            <a:ext cx="2806126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Freeform: Shape 96">
            <a:extLst>
              <a:ext uri="{FF2B5EF4-FFF2-40B4-BE49-F238E27FC236}">
                <a16:creationId xmlns:a16="http://schemas.microsoft.com/office/drawing/2014/main" id="{5EB663EA-2334-6F4A-9A40-B0D15BB03893}"/>
              </a:ext>
            </a:extLst>
          </p:cNvPr>
          <p:cNvSpPr>
            <a:spLocks/>
          </p:cNvSpPr>
          <p:nvPr userDrawn="1"/>
        </p:nvSpPr>
        <p:spPr>
          <a:xfrm>
            <a:off x="3173733" y="846293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37" name="Text Placeholder 58">
            <a:extLst>
              <a:ext uri="{FF2B5EF4-FFF2-40B4-BE49-F238E27FC236}">
                <a16:creationId xmlns:a16="http://schemas.microsoft.com/office/drawing/2014/main" id="{7AA62CC5-97C0-324A-9119-F0DBF0CFF83A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3216145" y="1384252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8" name="Text Placeholder 78">
            <a:extLst>
              <a:ext uri="{FF2B5EF4-FFF2-40B4-BE49-F238E27FC236}">
                <a16:creationId xmlns:a16="http://schemas.microsoft.com/office/drawing/2014/main" id="{DC448A48-FB2C-4E40-B031-34022EC5650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216145" y="1602921"/>
            <a:ext cx="2682455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9" name="Текст 4">
            <a:extLst>
              <a:ext uri="{FF2B5EF4-FFF2-40B4-BE49-F238E27FC236}">
                <a16:creationId xmlns:a16="http://schemas.microsoft.com/office/drawing/2014/main" id="{4C88DCCE-7313-7543-A50E-53A121A2268E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3173556" y="846535"/>
            <a:ext cx="280616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40" name="Freeform: Shape 28">
            <a:extLst>
              <a:ext uri="{FF2B5EF4-FFF2-40B4-BE49-F238E27FC236}">
                <a16:creationId xmlns:a16="http://schemas.microsoft.com/office/drawing/2014/main" id="{2D9E3137-5BFF-494A-9038-30DDD56EE8AE}"/>
              </a:ext>
            </a:extLst>
          </p:cNvPr>
          <p:cNvSpPr>
            <a:spLocks/>
          </p:cNvSpPr>
          <p:nvPr userDrawn="1"/>
        </p:nvSpPr>
        <p:spPr>
          <a:xfrm>
            <a:off x="3171175" y="3116257"/>
            <a:ext cx="2806126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" name="Freeform: Shape 96">
            <a:extLst>
              <a:ext uri="{FF2B5EF4-FFF2-40B4-BE49-F238E27FC236}">
                <a16:creationId xmlns:a16="http://schemas.microsoft.com/office/drawing/2014/main" id="{7EA797B1-F607-7343-A5AB-66FD9FDECA55}"/>
              </a:ext>
            </a:extLst>
          </p:cNvPr>
          <p:cNvSpPr>
            <a:spLocks/>
          </p:cNvSpPr>
          <p:nvPr userDrawn="1"/>
        </p:nvSpPr>
        <p:spPr>
          <a:xfrm>
            <a:off x="3171175" y="2630258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42" name="Text Placeholder 58">
            <a:extLst>
              <a:ext uri="{FF2B5EF4-FFF2-40B4-BE49-F238E27FC236}">
                <a16:creationId xmlns:a16="http://schemas.microsoft.com/office/drawing/2014/main" id="{56B67575-12CA-9E45-B308-9FE624C7B7D7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3213586" y="3168216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43" name="Text Placeholder 78">
            <a:extLst>
              <a:ext uri="{FF2B5EF4-FFF2-40B4-BE49-F238E27FC236}">
                <a16:creationId xmlns:a16="http://schemas.microsoft.com/office/drawing/2014/main" id="{456C7CB2-0C9E-124B-B54E-D2DA0725563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213586" y="3386885"/>
            <a:ext cx="2682455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44" name="Текст 4">
            <a:extLst>
              <a:ext uri="{FF2B5EF4-FFF2-40B4-BE49-F238E27FC236}">
                <a16:creationId xmlns:a16="http://schemas.microsoft.com/office/drawing/2014/main" id="{D01C36E8-5153-EF4B-BD1E-A0BD55564564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3170998" y="2630499"/>
            <a:ext cx="280616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46" name="Freeform: Shape 28">
            <a:extLst>
              <a:ext uri="{FF2B5EF4-FFF2-40B4-BE49-F238E27FC236}">
                <a16:creationId xmlns:a16="http://schemas.microsoft.com/office/drawing/2014/main" id="{A67D839D-77FD-C049-9F59-9A887C6DBC70}"/>
              </a:ext>
            </a:extLst>
          </p:cNvPr>
          <p:cNvSpPr>
            <a:spLocks/>
          </p:cNvSpPr>
          <p:nvPr userDrawn="1"/>
        </p:nvSpPr>
        <p:spPr>
          <a:xfrm>
            <a:off x="6085322" y="1332293"/>
            <a:ext cx="2806126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Freeform: Shape 96">
            <a:extLst>
              <a:ext uri="{FF2B5EF4-FFF2-40B4-BE49-F238E27FC236}">
                <a16:creationId xmlns:a16="http://schemas.microsoft.com/office/drawing/2014/main" id="{FECB267F-A7F9-D244-B1FE-06F1A6FC3EFC}"/>
              </a:ext>
            </a:extLst>
          </p:cNvPr>
          <p:cNvSpPr>
            <a:spLocks/>
          </p:cNvSpPr>
          <p:nvPr userDrawn="1"/>
        </p:nvSpPr>
        <p:spPr>
          <a:xfrm>
            <a:off x="6085322" y="846293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48" name="Text Placeholder 58">
            <a:extLst>
              <a:ext uri="{FF2B5EF4-FFF2-40B4-BE49-F238E27FC236}">
                <a16:creationId xmlns:a16="http://schemas.microsoft.com/office/drawing/2014/main" id="{B6583149-EEB0-0E46-9F45-C875815FF29B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6127733" y="1384252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49" name="Text Placeholder 78">
            <a:extLst>
              <a:ext uri="{FF2B5EF4-FFF2-40B4-BE49-F238E27FC236}">
                <a16:creationId xmlns:a16="http://schemas.microsoft.com/office/drawing/2014/main" id="{FA7A5E36-5243-EF42-9C91-08B91375B5F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6127733" y="1602921"/>
            <a:ext cx="2682455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0" name="Текст 4">
            <a:extLst>
              <a:ext uri="{FF2B5EF4-FFF2-40B4-BE49-F238E27FC236}">
                <a16:creationId xmlns:a16="http://schemas.microsoft.com/office/drawing/2014/main" id="{A352D317-C2F3-FF44-B211-AA0A4447D9CE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85145" y="846535"/>
            <a:ext cx="280616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51" name="Freeform: Shape 28">
            <a:extLst>
              <a:ext uri="{FF2B5EF4-FFF2-40B4-BE49-F238E27FC236}">
                <a16:creationId xmlns:a16="http://schemas.microsoft.com/office/drawing/2014/main" id="{92877EF4-CF2C-CC4E-A57B-3D7EB8003502}"/>
              </a:ext>
            </a:extLst>
          </p:cNvPr>
          <p:cNvSpPr>
            <a:spLocks/>
          </p:cNvSpPr>
          <p:nvPr userDrawn="1"/>
        </p:nvSpPr>
        <p:spPr>
          <a:xfrm>
            <a:off x="6082764" y="3116257"/>
            <a:ext cx="2806126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" name="Freeform: Shape 96">
            <a:extLst>
              <a:ext uri="{FF2B5EF4-FFF2-40B4-BE49-F238E27FC236}">
                <a16:creationId xmlns:a16="http://schemas.microsoft.com/office/drawing/2014/main" id="{65E7C112-8573-3644-9617-3A2D620827BB}"/>
              </a:ext>
            </a:extLst>
          </p:cNvPr>
          <p:cNvSpPr>
            <a:spLocks/>
          </p:cNvSpPr>
          <p:nvPr userDrawn="1"/>
        </p:nvSpPr>
        <p:spPr>
          <a:xfrm>
            <a:off x="6082764" y="2630258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3" name="Text Placeholder 58">
            <a:extLst>
              <a:ext uri="{FF2B5EF4-FFF2-40B4-BE49-F238E27FC236}">
                <a16:creationId xmlns:a16="http://schemas.microsoft.com/office/drawing/2014/main" id="{71F06FFA-8EB2-2849-9D2A-0FAEC91D69B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125175" y="3168216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4" name="Text Placeholder 78">
            <a:extLst>
              <a:ext uri="{FF2B5EF4-FFF2-40B4-BE49-F238E27FC236}">
                <a16:creationId xmlns:a16="http://schemas.microsoft.com/office/drawing/2014/main" id="{6554755B-D68D-FF4D-B6A8-5AEC09FC1B6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125175" y="3386885"/>
            <a:ext cx="2682455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5" name="Текст 4">
            <a:extLst>
              <a:ext uri="{FF2B5EF4-FFF2-40B4-BE49-F238E27FC236}">
                <a16:creationId xmlns:a16="http://schemas.microsoft.com/office/drawing/2014/main" id="{518A716D-D3B4-FA4F-886F-D60B5E5A3B87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082587" y="2630499"/>
            <a:ext cx="280616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45" name="Номер слайда 1">
            <a:extLst>
              <a:ext uri="{FF2B5EF4-FFF2-40B4-BE49-F238E27FC236}">
                <a16:creationId xmlns:a16="http://schemas.microsoft.com/office/drawing/2014/main" id="{B0FBFA99-1FE9-9E49-A0E0-2215F8E6309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56" name="Текст 6">
            <a:extLst>
              <a:ext uri="{FF2B5EF4-FFF2-40B4-BE49-F238E27FC236}">
                <a16:creationId xmlns:a16="http://schemas.microsoft.com/office/drawing/2014/main" id="{B94D191E-EA2C-8443-BA76-CEA7A1FDA3E3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61" name="Title 1">
            <a:extLst>
              <a:ext uri="{FF2B5EF4-FFF2-40B4-BE49-F238E27FC236}">
                <a16:creationId xmlns:a16="http://schemas.microsoft.com/office/drawing/2014/main" id="{5332A4B9-BD33-A543-A06E-A98241D2370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52111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62" name="Текст 12">
            <a:extLst>
              <a:ext uri="{FF2B5EF4-FFF2-40B4-BE49-F238E27FC236}">
                <a16:creationId xmlns:a16="http://schemas.microsoft.com/office/drawing/2014/main" id="{EBB7601E-3279-C147-8E1F-B2B79CA5BD7F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8218650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 модуле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28">
            <a:extLst>
              <a:ext uri="{FF2B5EF4-FFF2-40B4-BE49-F238E27FC236}">
                <a16:creationId xmlns:a16="http://schemas.microsoft.com/office/drawing/2014/main" id="{DA074E5C-9C95-E245-9778-76CFC10519D6}"/>
              </a:ext>
            </a:extLst>
          </p:cNvPr>
          <p:cNvSpPr>
            <a:spLocks/>
          </p:cNvSpPr>
          <p:nvPr userDrawn="1"/>
        </p:nvSpPr>
        <p:spPr>
          <a:xfrm>
            <a:off x="253781" y="1332293"/>
            <a:ext cx="2077463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: Shape 96">
            <a:extLst>
              <a:ext uri="{FF2B5EF4-FFF2-40B4-BE49-F238E27FC236}">
                <a16:creationId xmlns:a16="http://schemas.microsoft.com/office/drawing/2014/main" id="{256BF456-2F15-C248-8B23-DD1C56B7D7FA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9" name="Text Placeholder 58">
            <a:extLst>
              <a:ext uri="{FF2B5EF4-FFF2-40B4-BE49-F238E27FC236}">
                <a16:creationId xmlns:a16="http://schemas.microsoft.com/office/drawing/2014/main" id="{C4B9394D-69D8-48C1-AC36-E448E983C14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79" name="Text Placeholder 78">
            <a:extLst>
              <a:ext uri="{FF2B5EF4-FFF2-40B4-BE49-F238E27FC236}">
                <a16:creationId xmlns:a16="http://schemas.microsoft.com/office/drawing/2014/main" id="{721E94AD-A8CB-4D7F-BF34-A174A685512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1"/>
            <a:ext cx="1985906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E75A597E-A907-BB41-A837-A1B5BEDC7C64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16" name="Freeform: Shape 28">
            <a:extLst>
              <a:ext uri="{FF2B5EF4-FFF2-40B4-BE49-F238E27FC236}">
                <a16:creationId xmlns:a16="http://schemas.microsoft.com/office/drawing/2014/main" id="{CA697198-F55C-5045-AC66-D71AC60690A9}"/>
              </a:ext>
            </a:extLst>
          </p:cNvPr>
          <p:cNvSpPr>
            <a:spLocks/>
          </p:cNvSpPr>
          <p:nvPr userDrawn="1"/>
        </p:nvSpPr>
        <p:spPr>
          <a:xfrm>
            <a:off x="251223" y="3116257"/>
            <a:ext cx="2077463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Freeform: Shape 96">
            <a:extLst>
              <a:ext uri="{FF2B5EF4-FFF2-40B4-BE49-F238E27FC236}">
                <a16:creationId xmlns:a16="http://schemas.microsoft.com/office/drawing/2014/main" id="{44DEAB49-60EE-0F4C-A6F7-786DF6C25C43}"/>
              </a:ext>
            </a:extLst>
          </p:cNvPr>
          <p:cNvSpPr>
            <a:spLocks/>
          </p:cNvSpPr>
          <p:nvPr userDrawn="1"/>
        </p:nvSpPr>
        <p:spPr>
          <a:xfrm>
            <a:off x="251223" y="2630258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1" name="Text Placeholder 58">
            <a:extLst>
              <a:ext uri="{FF2B5EF4-FFF2-40B4-BE49-F238E27FC236}">
                <a16:creationId xmlns:a16="http://schemas.microsoft.com/office/drawing/2014/main" id="{A1196D06-E541-4242-91AA-B5D7A577EF1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93634" y="3168216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2" name="Text Placeholder 78">
            <a:extLst>
              <a:ext uri="{FF2B5EF4-FFF2-40B4-BE49-F238E27FC236}">
                <a16:creationId xmlns:a16="http://schemas.microsoft.com/office/drawing/2014/main" id="{714417BA-77DD-0248-94E2-2F29DF9D8457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93634" y="3386885"/>
            <a:ext cx="1985906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2" name="Текст 4">
            <a:extLst>
              <a:ext uri="{FF2B5EF4-FFF2-40B4-BE49-F238E27FC236}">
                <a16:creationId xmlns:a16="http://schemas.microsoft.com/office/drawing/2014/main" id="{823CE63C-0186-FC44-9715-E604F9B3AC0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1046" y="2630499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35" name="Freeform: Shape 28">
            <a:extLst>
              <a:ext uri="{FF2B5EF4-FFF2-40B4-BE49-F238E27FC236}">
                <a16:creationId xmlns:a16="http://schemas.microsoft.com/office/drawing/2014/main" id="{43BB9893-E2FD-EF4B-AE81-E0364D0BB911}"/>
              </a:ext>
            </a:extLst>
          </p:cNvPr>
          <p:cNvSpPr>
            <a:spLocks/>
          </p:cNvSpPr>
          <p:nvPr userDrawn="1"/>
        </p:nvSpPr>
        <p:spPr>
          <a:xfrm>
            <a:off x="2438401" y="1332293"/>
            <a:ext cx="2077463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Freeform: Shape 96">
            <a:extLst>
              <a:ext uri="{FF2B5EF4-FFF2-40B4-BE49-F238E27FC236}">
                <a16:creationId xmlns:a16="http://schemas.microsoft.com/office/drawing/2014/main" id="{2AC4BAE7-B55B-C848-884C-CDC26C02438E}"/>
              </a:ext>
            </a:extLst>
          </p:cNvPr>
          <p:cNvSpPr>
            <a:spLocks/>
          </p:cNvSpPr>
          <p:nvPr userDrawn="1"/>
        </p:nvSpPr>
        <p:spPr>
          <a:xfrm>
            <a:off x="2438401" y="846293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37" name="Text Placeholder 58">
            <a:extLst>
              <a:ext uri="{FF2B5EF4-FFF2-40B4-BE49-F238E27FC236}">
                <a16:creationId xmlns:a16="http://schemas.microsoft.com/office/drawing/2014/main" id="{24B2A2D7-C471-1247-842E-14DD7EF0FE2E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80812" y="1384252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8" name="Text Placeholder 78">
            <a:extLst>
              <a:ext uri="{FF2B5EF4-FFF2-40B4-BE49-F238E27FC236}">
                <a16:creationId xmlns:a16="http://schemas.microsoft.com/office/drawing/2014/main" id="{3FC14334-1BFC-CD4C-A2DC-A2484285738B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480812" y="1602921"/>
            <a:ext cx="1985906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9" name="Текст 4">
            <a:extLst>
              <a:ext uri="{FF2B5EF4-FFF2-40B4-BE49-F238E27FC236}">
                <a16:creationId xmlns:a16="http://schemas.microsoft.com/office/drawing/2014/main" id="{6D2AA019-7FF8-3646-809D-6C737BE2B53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38224" y="846535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40" name="Freeform: Shape 28">
            <a:extLst>
              <a:ext uri="{FF2B5EF4-FFF2-40B4-BE49-F238E27FC236}">
                <a16:creationId xmlns:a16="http://schemas.microsoft.com/office/drawing/2014/main" id="{CFF2854F-DEB1-4A4E-99B0-B9CD9500A454}"/>
              </a:ext>
            </a:extLst>
          </p:cNvPr>
          <p:cNvSpPr>
            <a:spLocks/>
          </p:cNvSpPr>
          <p:nvPr userDrawn="1"/>
        </p:nvSpPr>
        <p:spPr>
          <a:xfrm>
            <a:off x="2435842" y="3116257"/>
            <a:ext cx="2077463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" name="Freeform: Shape 96">
            <a:extLst>
              <a:ext uri="{FF2B5EF4-FFF2-40B4-BE49-F238E27FC236}">
                <a16:creationId xmlns:a16="http://schemas.microsoft.com/office/drawing/2014/main" id="{D3930E9B-6016-6C4B-8CB7-9692F2221010}"/>
              </a:ext>
            </a:extLst>
          </p:cNvPr>
          <p:cNvSpPr>
            <a:spLocks/>
          </p:cNvSpPr>
          <p:nvPr userDrawn="1"/>
        </p:nvSpPr>
        <p:spPr>
          <a:xfrm>
            <a:off x="2435842" y="2630258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42" name="Text Placeholder 58">
            <a:extLst>
              <a:ext uri="{FF2B5EF4-FFF2-40B4-BE49-F238E27FC236}">
                <a16:creationId xmlns:a16="http://schemas.microsoft.com/office/drawing/2014/main" id="{53CCDDDF-470C-1A4C-96F1-A56AA02CFA80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478253" y="3168216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43" name="Text Placeholder 78">
            <a:extLst>
              <a:ext uri="{FF2B5EF4-FFF2-40B4-BE49-F238E27FC236}">
                <a16:creationId xmlns:a16="http://schemas.microsoft.com/office/drawing/2014/main" id="{41480258-95BC-174F-81F6-F2FE5B2BD4F5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2478253" y="3386885"/>
            <a:ext cx="1985906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44" name="Текст 4">
            <a:extLst>
              <a:ext uri="{FF2B5EF4-FFF2-40B4-BE49-F238E27FC236}">
                <a16:creationId xmlns:a16="http://schemas.microsoft.com/office/drawing/2014/main" id="{7BCCA9F5-CF37-954C-96D1-F7187399F09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2435666" y="2630499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45" name="Freeform: Shape 28">
            <a:extLst>
              <a:ext uri="{FF2B5EF4-FFF2-40B4-BE49-F238E27FC236}">
                <a16:creationId xmlns:a16="http://schemas.microsoft.com/office/drawing/2014/main" id="{87AB708E-94DF-3544-A8D2-81680317EF52}"/>
              </a:ext>
            </a:extLst>
          </p:cNvPr>
          <p:cNvSpPr>
            <a:spLocks/>
          </p:cNvSpPr>
          <p:nvPr userDrawn="1"/>
        </p:nvSpPr>
        <p:spPr>
          <a:xfrm>
            <a:off x="4630873" y="1332293"/>
            <a:ext cx="2077463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Freeform: Shape 96">
            <a:extLst>
              <a:ext uri="{FF2B5EF4-FFF2-40B4-BE49-F238E27FC236}">
                <a16:creationId xmlns:a16="http://schemas.microsoft.com/office/drawing/2014/main" id="{47CADB1E-0732-0E4F-B63F-250A8F6141B6}"/>
              </a:ext>
            </a:extLst>
          </p:cNvPr>
          <p:cNvSpPr>
            <a:spLocks/>
          </p:cNvSpPr>
          <p:nvPr userDrawn="1"/>
        </p:nvSpPr>
        <p:spPr>
          <a:xfrm>
            <a:off x="4630873" y="846293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47" name="Text Placeholder 58">
            <a:extLst>
              <a:ext uri="{FF2B5EF4-FFF2-40B4-BE49-F238E27FC236}">
                <a16:creationId xmlns:a16="http://schemas.microsoft.com/office/drawing/2014/main" id="{6CEA455A-8EC5-8444-BC32-8DF8E3B3596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4673284" y="1384252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48" name="Text Placeholder 78">
            <a:extLst>
              <a:ext uri="{FF2B5EF4-FFF2-40B4-BE49-F238E27FC236}">
                <a16:creationId xmlns:a16="http://schemas.microsoft.com/office/drawing/2014/main" id="{9B2B494A-E514-6D41-BAD9-9EB83C53CD6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4673284" y="1602921"/>
            <a:ext cx="1985906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49" name="Текст 4">
            <a:extLst>
              <a:ext uri="{FF2B5EF4-FFF2-40B4-BE49-F238E27FC236}">
                <a16:creationId xmlns:a16="http://schemas.microsoft.com/office/drawing/2014/main" id="{CB01DB03-9792-634F-9228-A084ECA80DAD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630697" y="846535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50" name="Freeform: Shape 28">
            <a:extLst>
              <a:ext uri="{FF2B5EF4-FFF2-40B4-BE49-F238E27FC236}">
                <a16:creationId xmlns:a16="http://schemas.microsoft.com/office/drawing/2014/main" id="{46750C02-11CB-6A4E-82CA-248F3A1CA805}"/>
              </a:ext>
            </a:extLst>
          </p:cNvPr>
          <p:cNvSpPr>
            <a:spLocks/>
          </p:cNvSpPr>
          <p:nvPr userDrawn="1"/>
        </p:nvSpPr>
        <p:spPr>
          <a:xfrm>
            <a:off x="4628315" y="3116257"/>
            <a:ext cx="2077463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" name="Freeform: Shape 96">
            <a:extLst>
              <a:ext uri="{FF2B5EF4-FFF2-40B4-BE49-F238E27FC236}">
                <a16:creationId xmlns:a16="http://schemas.microsoft.com/office/drawing/2014/main" id="{CF9F77C3-8886-9943-9146-9AC18F587E4B}"/>
              </a:ext>
            </a:extLst>
          </p:cNvPr>
          <p:cNvSpPr>
            <a:spLocks/>
          </p:cNvSpPr>
          <p:nvPr userDrawn="1"/>
        </p:nvSpPr>
        <p:spPr>
          <a:xfrm>
            <a:off x="4628315" y="2630258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2" name="Text Placeholder 58">
            <a:extLst>
              <a:ext uri="{FF2B5EF4-FFF2-40B4-BE49-F238E27FC236}">
                <a16:creationId xmlns:a16="http://schemas.microsoft.com/office/drawing/2014/main" id="{A1CDC319-2D19-8D40-8065-CBEEBE092B64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670726" y="3168216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3" name="Text Placeholder 78">
            <a:extLst>
              <a:ext uri="{FF2B5EF4-FFF2-40B4-BE49-F238E27FC236}">
                <a16:creationId xmlns:a16="http://schemas.microsoft.com/office/drawing/2014/main" id="{FEDD205A-489A-CA44-BAC2-7D1EC8403BC8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4670726" y="3386885"/>
            <a:ext cx="1985906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4" name="Текст 4">
            <a:extLst>
              <a:ext uri="{FF2B5EF4-FFF2-40B4-BE49-F238E27FC236}">
                <a16:creationId xmlns:a16="http://schemas.microsoft.com/office/drawing/2014/main" id="{BD8070A7-7561-7F4B-8D25-1E2FEBDFD73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4628138" y="2630499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55" name="Freeform: Shape 28">
            <a:extLst>
              <a:ext uri="{FF2B5EF4-FFF2-40B4-BE49-F238E27FC236}">
                <a16:creationId xmlns:a16="http://schemas.microsoft.com/office/drawing/2014/main" id="{35D6D9CC-1D49-6E4E-B2A6-6A785EC24A4E}"/>
              </a:ext>
            </a:extLst>
          </p:cNvPr>
          <p:cNvSpPr>
            <a:spLocks/>
          </p:cNvSpPr>
          <p:nvPr userDrawn="1"/>
        </p:nvSpPr>
        <p:spPr>
          <a:xfrm>
            <a:off x="6812902" y="1332293"/>
            <a:ext cx="2077463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" name="Freeform: Shape 96">
            <a:extLst>
              <a:ext uri="{FF2B5EF4-FFF2-40B4-BE49-F238E27FC236}">
                <a16:creationId xmlns:a16="http://schemas.microsoft.com/office/drawing/2014/main" id="{76EA24AB-EFEB-8E42-A1E7-736C99C126FD}"/>
              </a:ext>
            </a:extLst>
          </p:cNvPr>
          <p:cNvSpPr>
            <a:spLocks/>
          </p:cNvSpPr>
          <p:nvPr userDrawn="1"/>
        </p:nvSpPr>
        <p:spPr>
          <a:xfrm>
            <a:off x="6812902" y="846293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7" name="Text Placeholder 58">
            <a:extLst>
              <a:ext uri="{FF2B5EF4-FFF2-40B4-BE49-F238E27FC236}">
                <a16:creationId xmlns:a16="http://schemas.microsoft.com/office/drawing/2014/main" id="{2B4768A1-E111-1848-82B8-8CDD5CD58A5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855313" y="1384252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8" name="Text Placeholder 78">
            <a:extLst>
              <a:ext uri="{FF2B5EF4-FFF2-40B4-BE49-F238E27FC236}">
                <a16:creationId xmlns:a16="http://schemas.microsoft.com/office/drawing/2014/main" id="{7BAEE319-1C57-5949-8391-EE3803050DDB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6855313" y="1602921"/>
            <a:ext cx="1985906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60" name="Текст 4">
            <a:extLst>
              <a:ext uri="{FF2B5EF4-FFF2-40B4-BE49-F238E27FC236}">
                <a16:creationId xmlns:a16="http://schemas.microsoft.com/office/drawing/2014/main" id="{103769DF-2EC7-D641-AFB3-BDD799E7212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6812726" y="846535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61" name="Freeform: Shape 28">
            <a:extLst>
              <a:ext uri="{FF2B5EF4-FFF2-40B4-BE49-F238E27FC236}">
                <a16:creationId xmlns:a16="http://schemas.microsoft.com/office/drawing/2014/main" id="{1D6BB305-01D6-0143-A320-F6B6883EAE5E}"/>
              </a:ext>
            </a:extLst>
          </p:cNvPr>
          <p:cNvSpPr>
            <a:spLocks/>
          </p:cNvSpPr>
          <p:nvPr userDrawn="1"/>
        </p:nvSpPr>
        <p:spPr>
          <a:xfrm>
            <a:off x="6810344" y="3116257"/>
            <a:ext cx="2077463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Freeform: Shape 96">
            <a:extLst>
              <a:ext uri="{FF2B5EF4-FFF2-40B4-BE49-F238E27FC236}">
                <a16:creationId xmlns:a16="http://schemas.microsoft.com/office/drawing/2014/main" id="{7793457C-A9BC-5441-9EB6-82C2916DA9C1}"/>
              </a:ext>
            </a:extLst>
          </p:cNvPr>
          <p:cNvSpPr>
            <a:spLocks/>
          </p:cNvSpPr>
          <p:nvPr userDrawn="1"/>
        </p:nvSpPr>
        <p:spPr>
          <a:xfrm>
            <a:off x="6810344" y="2630258"/>
            <a:ext cx="2077463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63" name="Text Placeholder 58">
            <a:extLst>
              <a:ext uri="{FF2B5EF4-FFF2-40B4-BE49-F238E27FC236}">
                <a16:creationId xmlns:a16="http://schemas.microsoft.com/office/drawing/2014/main" id="{94706F80-6634-3845-B912-C5A342C4694D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6852755" y="3168216"/>
            <a:ext cx="1985906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64" name="Text Placeholder 78">
            <a:extLst>
              <a:ext uri="{FF2B5EF4-FFF2-40B4-BE49-F238E27FC236}">
                <a16:creationId xmlns:a16="http://schemas.microsoft.com/office/drawing/2014/main" id="{5EC60963-8C10-A54B-AA1C-B4EC9E68E102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6852755" y="3386885"/>
            <a:ext cx="1985906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65" name="Текст 4">
            <a:extLst>
              <a:ext uri="{FF2B5EF4-FFF2-40B4-BE49-F238E27FC236}">
                <a16:creationId xmlns:a16="http://schemas.microsoft.com/office/drawing/2014/main" id="{E36221E4-E58B-DE4C-B48A-A43AE30EA6BD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6810167" y="2630499"/>
            <a:ext cx="2077494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  <a:b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</a:b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в 2 строки</a:t>
            </a:r>
          </a:p>
        </p:txBody>
      </p:sp>
      <p:sp>
        <p:nvSpPr>
          <p:cNvPr id="66" name="Номер слайда 1">
            <a:extLst>
              <a:ext uri="{FF2B5EF4-FFF2-40B4-BE49-F238E27FC236}">
                <a16:creationId xmlns:a16="http://schemas.microsoft.com/office/drawing/2014/main" id="{E89BEC67-F530-434A-BC05-E13301D648C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67" name="Текст 6">
            <a:extLst>
              <a:ext uri="{FF2B5EF4-FFF2-40B4-BE49-F238E27FC236}">
                <a16:creationId xmlns:a16="http://schemas.microsoft.com/office/drawing/2014/main" id="{7AF9D069-81BF-B248-9451-AFCD1FD94CF6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69" name="Title 1">
            <a:extLst>
              <a:ext uri="{FF2B5EF4-FFF2-40B4-BE49-F238E27FC236}">
                <a16:creationId xmlns:a16="http://schemas.microsoft.com/office/drawing/2014/main" id="{57BE73F8-C076-8B4D-AA40-38451CDCE8B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52111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70" name="Текст 12">
            <a:extLst>
              <a:ext uri="{FF2B5EF4-FFF2-40B4-BE49-F238E27FC236}">
                <a16:creationId xmlns:a16="http://schemas.microsoft.com/office/drawing/2014/main" id="{58F74FE8-68A2-AB4F-82EC-7CAF74237129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41848117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модуля и выво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28">
            <a:extLst>
              <a:ext uri="{FF2B5EF4-FFF2-40B4-BE49-F238E27FC236}">
                <a16:creationId xmlns:a16="http://schemas.microsoft.com/office/drawing/2014/main" id="{DA074E5C-9C95-E245-9778-76CFC10519D6}"/>
              </a:ext>
            </a:extLst>
          </p:cNvPr>
          <p:cNvSpPr>
            <a:spLocks/>
          </p:cNvSpPr>
          <p:nvPr userDrawn="1"/>
        </p:nvSpPr>
        <p:spPr>
          <a:xfrm>
            <a:off x="253781" y="1332294"/>
            <a:ext cx="4263564" cy="95135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: Shape 96">
            <a:extLst>
              <a:ext uri="{FF2B5EF4-FFF2-40B4-BE49-F238E27FC236}">
                <a16:creationId xmlns:a16="http://schemas.microsoft.com/office/drawing/2014/main" id="{256BF456-2F15-C248-8B23-DD1C56B7D7FA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9" name="Text Placeholder 58">
            <a:extLst>
              <a:ext uri="{FF2B5EF4-FFF2-40B4-BE49-F238E27FC236}">
                <a16:creationId xmlns:a16="http://schemas.microsoft.com/office/drawing/2014/main" id="{C4B9394D-69D8-48C1-AC36-E448E983C14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79" name="Text Placeholder 78">
            <a:extLst>
              <a:ext uri="{FF2B5EF4-FFF2-40B4-BE49-F238E27FC236}">
                <a16:creationId xmlns:a16="http://schemas.microsoft.com/office/drawing/2014/main" id="{721E94AD-A8CB-4D7F-BF34-A174A685512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1"/>
            <a:ext cx="4075661" cy="588811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3" name="Freeform: Shape 28">
            <a:extLst>
              <a:ext uri="{FF2B5EF4-FFF2-40B4-BE49-F238E27FC236}">
                <a16:creationId xmlns:a16="http://schemas.microsoft.com/office/drawing/2014/main" id="{B60BE0A5-D2F5-A84A-86FC-A07C2446A81E}"/>
              </a:ext>
            </a:extLst>
          </p:cNvPr>
          <p:cNvSpPr>
            <a:spLocks/>
          </p:cNvSpPr>
          <p:nvPr userDrawn="1"/>
        </p:nvSpPr>
        <p:spPr>
          <a:xfrm>
            <a:off x="4628149" y="1332294"/>
            <a:ext cx="4263564" cy="95135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Freeform: Shape 96">
            <a:extLst>
              <a:ext uri="{FF2B5EF4-FFF2-40B4-BE49-F238E27FC236}">
                <a16:creationId xmlns:a16="http://schemas.microsoft.com/office/drawing/2014/main" id="{F6823806-22C1-5C4D-9EC8-681BC3EC68D6}"/>
              </a:ext>
            </a:extLst>
          </p:cNvPr>
          <p:cNvSpPr>
            <a:spLocks/>
          </p:cNvSpPr>
          <p:nvPr userDrawn="1"/>
        </p:nvSpPr>
        <p:spPr>
          <a:xfrm>
            <a:off x="4628149" y="846293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5" name="Text Placeholder 58">
            <a:extLst>
              <a:ext uri="{FF2B5EF4-FFF2-40B4-BE49-F238E27FC236}">
                <a16:creationId xmlns:a16="http://schemas.microsoft.com/office/drawing/2014/main" id="{855212D8-25C3-0646-AB16-1844EB7D64C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70560" y="1384252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6" name="Text Placeholder 78">
            <a:extLst>
              <a:ext uri="{FF2B5EF4-FFF2-40B4-BE49-F238E27FC236}">
                <a16:creationId xmlns:a16="http://schemas.microsoft.com/office/drawing/2014/main" id="{0A7FE6AF-BD6D-5449-8706-38672F16C6F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670560" y="1602921"/>
            <a:ext cx="4075661" cy="588811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E75A597E-A907-BB41-A837-A1B5BEDC7C64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33" name="Текст 4">
            <a:extLst>
              <a:ext uri="{FF2B5EF4-FFF2-40B4-BE49-F238E27FC236}">
                <a16:creationId xmlns:a16="http://schemas.microsoft.com/office/drawing/2014/main" id="{378813D9-342B-CA44-A980-9755B94CB87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37130" y="846535"/>
            <a:ext cx="4253090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45" name="Freeform: Shape 28">
            <a:extLst>
              <a:ext uri="{FF2B5EF4-FFF2-40B4-BE49-F238E27FC236}">
                <a16:creationId xmlns:a16="http://schemas.microsoft.com/office/drawing/2014/main" id="{F8F3C1E1-FA35-D243-A1E9-89CAD32AB8A6}"/>
              </a:ext>
            </a:extLst>
          </p:cNvPr>
          <p:cNvSpPr>
            <a:spLocks/>
          </p:cNvSpPr>
          <p:nvPr userDrawn="1"/>
        </p:nvSpPr>
        <p:spPr>
          <a:xfrm>
            <a:off x="253781" y="2880648"/>
            <a:ext cx="4263564" cy="95135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Freeform: Shape 96">
            <a:extLst>
              <a:ext uri="{FF2B5EF4-FFF2-40B4-BE49-F238E27FC236}">
                <a16:creationId xmlns:a16="http://schemas.microsoft.com/office/drawing/2014/main" id="{B0BE7277-6F7A-9049-B50B-478CC7797844}"/>
              </a:ext>
            </a:extLst>
          </p:cNvPr>
          <p:cNvSpPr>
            <a:spLocks/>
          </p:cNvSpPr>
          <p:nvPr userDrawn="1"/>
        </p:nvSpPr>
        <p:spPr>
          <a:xfrm>
            <a:off x="253781" y="2394647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47" name="Text Placeholder 58">
            <a:extLst>
              <a:ext uri="{FF2B5EF4-FFF2-40B4-BE49-F238E27FC236}">
                <a16:creationId xmlns:a16="http://schemas.microsoft.com/office/drawing/2014/main" id="{BDDD7381-9A0D-E84D-A183-ECEA473B6A48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96192" y="2932606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48" name="Text Placeholder 78">
            <a:extLst>
              <a:ext uri="{FF2B5EF4-FFF2-40B4-BE49-F238E27FC236}">
                <a16:creationId xmlns:a16="http://schemas.microsoft.com/office/drawing/2014/main" id="{BF39538D-248B-D246-B305-C44DAE75CCB2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296192" y="3151275"/>
            <a:ext cx="4075661" cy="588811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49" name="Freeform: Shape 28">
            <a:extLst>
              <a:ext uri="{FF2B5EF4-FFF2-40B4-BE49-F238E27FC236}">
                <a16:creationId xmlns:a16="http://schemas.microsoft.com/office/drawing/2014/main" id="{5D61F28D-BFB4-994C-946D-6E2108D1AC3F}"/>
              </a:ext>
            </a:extLst>
          </p:cNvPr>
          <p:cNvSpPr>
            <a:spLocks/>
          </p:cNvSpPr>
          <p:nvPr userDrawn="1"/>
        </p:nvSpPr>
        <p:spPr>
          <a:xfrm>
            <a:off x="4628149" y="2880648"/>
            <a:ext cx="4263564" cy="95135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Freeform: Shape 96">
            <a:extLst>
              <a:ext uri="{FF2B5EF4-FFF2-40B4-BE49-F238E27FC236}">
                <a16:creationId xmlns:a16="http://schemas.microsoft.com/office/drawing/2014/main" id="{46E72C79-C0D2-A54D-9CA2-0BEDBDA79B6A}"/>
              </a:ext>
            </a:extLst>
          </p:cNvPr>
          <p:cNvSpPr>
            <a:spLocks/>
          </p:cNvSpPr>
          <p:nvPr userDrawn="1"/>
        </p:nvSpPr>
        <p:spPr>
          <a:xfrm>
            <a:off x="4628149" y="2394647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1" name="Text Placeholder 58">
            <a:extLst>
              <a:ext uri="{FF2B5EF4-FFF2-40B4-BE49-F238E27FC236}">
                <a16:creationId xmlns:a16="http://schemas.microsoft.com/office/drawing/2014/main" id="{2F63CBA4-BA4F-DB48-A586-35DD55E1F9A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670560" y="2932606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2" name="Text Placeholder 78">
            <a:extLst>
              <a:ext uri="{FF2B5EF4-FFF2-40B4-BE49-F238E27FC236}">
                <a16:creationId xmlns:a16="http://schemas.microsoft.com/office/drawing/2014/main" id="{2DEA4E7E-77D5-F147-8DB8-D6EB81B7131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4670560" y="3151275"/>
            <a:ext cx="4075661" cy="588811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53" name="Текст 4">
            <a:extLst>
              <a:ext uri="{FF2B5EF4-FFF2-40B4-BE49-F238E27FC236}">
                <a16:creationId xmlns:a16="http://schemas.microsoft.com/office/drawing/2014/main" id="{2006AEB6-E223-0647-825C-CF95A6944C0A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3604" y="2394889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54" name="Текст 4">
            <a:extLst>
              <a:ext uri="{FF2B5EF4-FFF2-40B4-BE49-F238E27FC236}">
                <a16:creationId xmlns:a16="http://schemas.microsoft.com/office/drawing/2014/main" id="{CCEF5549-BBA3-FB42-9317-AE6CAF83FE0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637130" y="2394889"/>
            <a:ext cx="4253090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55" name="Freeform: Shape 96">
            <a:extLst>
              <a:ext uri="{FF2B5EF4-FFF2-40B4-BE49-F238E27FC236}">
                <a16:creationId xmlns:a16="http://schemas.microsoft.com/office/drawing/2014/main" id="{6D1BDDBF-E205-174D-BE8F-37C7717AD954}"/>
              </a:ext>
            </a:extLst>
          </p:cNvPr>
          <p:cNvSpPr>
            <a:spLocks/>
          </p:cNvSpPr>
          <p:nvPr userDrawn="1"/>
        </p:nvSpPr>
        <p:spPr>
          <a:xfrm>
            <a:off x="254858" y="3936127"/>
            <a:ext cx="8637920" cy="71456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E65907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7" name="Текст 6">
            <a:extLst>
              <a:ext uri="{FF2B5EF4-FFF2-40B4-BE49-F238E27FC236}">
                <a16:creationId xmlns:a16="http://schemas.microsoft.com/office/drawing/2014/main" id="{36F0CEB1-1735-8A4C-B7DB-DD29CEC38DA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51223" y="3936014"/>
            <a:ext cx="8641556" cy="714567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L="0" marR="0" indent="0" algn="l" defTabSz="685800" rtl="0" eaLnBrk="1" fontAlgn="auto" latinLnBrk="0" hangingPunct="1">
              <a:lnSpc>
                <a:spcPct val="100000"/>
              </a:lnSpc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 lang="en-US" sz="1050" kern="1200" dirty="0">
                <a:solidFill>
                  <a:schemeClr val="bg1"/>
                </a:solidFill>
                <a:latin typeface="GPN_DIN Condensed Bold" panose="020B0504020202020204" pitchFamily="34" charset="0"/>
                <a:ea typeface="GPN_DIN Condensed Bold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9" name="Номер слайда 1">
            <a:extLst>
              <a:ext uri="{FF2B5EF4-FFF2-40B4-BE49-F238E27FC236}">
                <a16:creationId xmlns:a16="http://schemas.microsoft.com/office/drawing/2014/main" id="{16C54CEF-CC5D-CC47-9E01-CD83160967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28" name="Текст 6">
            <a:extLst>
              <a:ext uri="{FF2B5EF4-FFF2-40B4-BE49-F238E27FC236}">
                <a16:creationId xmlns:a16="http://schemas.microsoft.com/office/drawing/2014/main" id="{04503DB6-08A8-A745-BB3F-422A798FC8F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31" name="Title 1">
            <a:extLst>
              <a:ext uri="{FF2B5EF4-FFF2-40B4-BE49-F238E27FC236}">
                <a16:creationId xmlns:a16="http://schemas.microsoft.com/office/drawing/2014/main" id="{63562458-9E56-DC4D-B43E-91E15B8EE64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52111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32" name="Текст 12">
            <a:extLst>
              <a:ext uri="{FF2B5EF4-FFF2-40B4-BE49-F238E27FC236}">
                <a16:creationId xmlns:a16="http://schemas.microsoft.com/office/drawing/2014/main" id="{13877647-F5C0-4B4E-9460-1FED9ED51DC7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38200368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Модуль и контен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28">
            <a:extLst>
              <a:ext uri="{FF2B5EF4-FFF2-40B4-BE49-F238E27FC236}">
                <a16:creationId xmlns:a16="http://schemas.microsoft.com/office/drawing/2014/main" id="{DA074E5C-9C95-E245-9778-76CFC10519D6}"/>
              </a:ext>
            </a:extLst>
          </p:cNvPr>
          <p:cNvSpPr>
            <a:spLocks/>
          </p:cNvSpPr>
          <p:nvPr userDrawn="1"/>
        </p:nvSpPr>
        <p:spPr>
          <a:xfrm>
            <a:off x="253781" y="1332294"/>
            <a:ext cx="4263564" cy="2968244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: Shape 96">
            <a:extLst>
              <a:ext uri="{FF2B5EF4-FFF2-40B4-BE49-F238E27FC236}">
                <a16:creationId xmlns:a16="http://schemas.microsoft.com/office/drawing/2014/main" id="{256BF456-2F15-C248-8B23-DD1C56B7D7FA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9" name="Text Placeholder 58">
            <a:extLst>
              <a:ext uri="{FF2B5EF4-FFF2-40B4-BE49-F238E27FC236}">
                <a16:creationId xmlns:a16="http://schemas.microsoft.com/office/drawing/2014/main" id="{C4B9394D-69D8-48C1-AC36-E448E983C14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79" name="Text Placeholder 78">
            <a:extLst>
              <a:ext uri="{FF2B5EF4-FFF2-40B4-BE49-F238E27FC236}">
                <a16:creationId xmlns:a16="http://schemas.microsoft.com/office/drawing/2014/main" id="{721E94AD-A8CB-4D7F-BF34-A174A685512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0"/>
            <a:ext cx="4075661" cy="2564363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13" name="Текст 4">
            <a:extLst>
              <a:ext uri="{FF2B5EF4-FFF2-40B4-BE49-F238E27FC236}">
                <a16:creationId xmlns:a16="http://schemas.microsoft.com/office/drawing/2014/main" id="{2C6A2AF9-A586-C74F-BA43-9C8AC83557A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2" name="Номер слайда 1">
            <a:extLst>
              <a:ext uri="{FF2B5EF4-FFF2-40B4-BE49-F238E27FC236}">
                <a16:creationId xmlns:a16="http://schemas.microsoft.com/office/drawing/2014/main" id="{46C8F84C-9B74-6F45-9D3C-EBB304B1281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7797E686-2CE7-984F-8E48-B6020FAF30A7}"/>
              </a:ext>
            </a:extLst>
          </p:cNvPr>
          <p:cNvSpPr>
            <a:spLocks noGrp="1"/>
          </p:cNvSpPr>
          <p:nvPr>
            <p:ph sz="quarter" idx="26"/>
          </p:nvPr>
        </p:nvSpPr>
        <p:spPr>
          <a:xfrm>
            <a:off x="4625652" y="846293"/>
            <a:ext cx="4221770" cy="344272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  <a:p>
            <a:pPr lvl="4"/>
            <a:r>
              <a:rPr lang="ru-RU" dirty="0"/>
              <a:t>Пятый уровень</a:t>
            </a:r>
          </a:p>
        </p:txBody>
      </p:sp>
      <p:sp>
        <p:nvSpPr>
          <p:cNvPr id="14" name="Текст 6">
            <a:extLst>
              <a:ext uri="{FF2B5EF4-FFF2-40B4-BE49-F238E27FC236}">
                <a16:creationId xmlns:a16="http://schemas.microsoft.com/office/drawing/2014/main" id="{029A3B70-E495-0947-BC00-CFD2EF54A26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16" name="Title 1">
            <a:extLst>
              <a:ext uri="{FF2B5EF4-FFF2-40B4-BE49-F238E27FC236}">
                <a16:creationId xmlns:a16="http://schemas.microsoft.com/office/drawing/2014/main" id="{92A4A7A4-ADA3-4041-A8DF-914D1ABC34F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52111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19" name="Текст 12">
            <a:extLst>
              <a:ext uri="{FF2B5EF4-FFF2-40B4-BE49-F238E27FC236}">
                <a16:creationId xmlns:a16="http://schemas.microsoft.com/office/drawing/2014/main" id="{602B501B-1BF8-3B46-ACAC-C29D8A98267F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12993167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Модуль и 2 вертикальных контен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28">
            <a:extLst>
              <a:ext uri="{FF2B5EF4-FFF2-40B4-BE49-F238E27FC236}">
                <a16:creationId xmlns:a16="http://schemas.microsoft.com/office/drawing/2014/main" id="{59DD6344-6ACF-A045-90F1-C76DE6BA2943}"/>
              </a:ext>
            </a:extLst>
          </p:cNvPr>
          <p:cNvSpPr>
            <a:spLocks/>
          </p:cNvSpPr>
          <p:nvPr userDrawn="1"/>
        </p:nvSpPr>
        <p:spPr>
          <a:xfrm>
            <a:off x="253781" y="1332294"/>
            <a:ext cx="2806126" cy="2968244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: Shape 96">
            <a:extLst>
              <a:ext uri="{FF2B5EF4-FFF2-40B4-BE49-F238E27FC236}">
                <a16:creationId xmlns:a16="http://schemas.microsoft.com/office/drawing/2014/main" id="{9E4C265C-0ABB-5D44-8F85-BF95D737C2DF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14" name="Text Placeholder 58">
            <a:extLst>
              <a:ext uri="{FF2B5EF4-FFF2-40B4-BE49-F238E27FC236}">
                <a16:creationId xmlns:a16="http://schemas.microsoft.com/office/drawing/2014/main" id="{FBD63E05-E395-0440-B3B2-D5C6BA7420D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15" name="Text Placeholder 78">
            <a:extLst>
              <a:ext uri="{FF2B5EF4-FFF2-40B4-BE49-F238E27FC236}">
                <a16:creationId xmlns:a16="http://schemas.microsoft.com/office/drawing/2014/main" id="{D3F7E849-5FD3-C44F-9287-1D5BB7BD6A7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0"/>
            <a:ext cx="2682455" cy="2564363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17" name="Текст 4">
            <a:extLst>
              <a:ext uri="{FF2B5EF4-FFF2-40B4-BE49-F238E27FC236}">
                <a16:creationId xmlns:a16="http://schemas.microsoft.com/office/drawing/2014/main" id="{2DA29E93-71D6-C74C-A54E-9AC9312934B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2802377" cy="485759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DD6B9303-A0C8-0D46-BCA9-C3F994388B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19" name="Объект 3">
            <a:extLst>
              <a:ext uri="{FF2B5EF4-FFF2-40B4-BE49-F238E27FC236}">
                <a16:creationId xmlns:a16="http://schemas.microsoft.com/office/drawing/2014/main" id="{465C999D-4AFA-3844-9C52-9E2DED4A2921}"/>
              </a:ext>
            </a:extLst>
          </p:cNvPr>
          <p:cNvSpPr>
            <a:spLocks noGrp="1"/>
          </p:cNvSpPr>
          <p:nvPr>
            <p:ph sz="quarter" idx="27"/>
          </p:nvPr>
        </p:nvSpPr>
        <p:spPr>
          <a:xfrm>
            <a:off x="3172180" y="846293"/>
            <a:ext cx="2802200" cy="344272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  <a:p>
            <a:pPr lvl="4"/>
            <a:r>
              <a:rPr lang="ru-RU" dirty="0"/>
              <a:t>Пятый уровень</a:t>
            </a:r>
          </a:p>
        </p:txBody>
      </p:sp>
      <p:sp>
        <p:nvSpPr>
          <p:cNvPr id="22" name="Объект 3">
            <a:extLst>
              <a:ext uri="{FF2B5EF4-FFF2-40B4-BE49-F238E27FC236}">
                <a16:creationId xmlns:a16="http://schemas.microsoft.com/office/drawing/2014/main" id="{0DA6D390-E8CA-8040-9481-7874D278B8E3}"/>
              </a:ext>
            </a:extLst>
          </p:cNvPr>
          <p:cNvSpPr>
            <a:spLocks noGrp="1"/>
          </p:cNvSpPr>
          <p:nvPr>
            <p:ph sz="quarter" idx="28"/>
          </p:nvPr>
        </p:nvSpPr>
        <p:spPr>
          <a:xfrm>
            <a:off x="6088615" y="846293"/>
            <a:ext cx="2802200" cy="344272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  <a:p>
            <a:pPr lvl="4"/>
            <a:r>
              <a:rPr lang="ru-RU" dirty="0"/>
              <a:t>Пятый уровень</a:t>
            </a:r>
          </a:p>
        </p:txBody>
      </p:sp>
      <p:sp>
        <p:nvSpPr>
          <p:cNvPr id="16" name="Текст 6">
            <a:extLst>
              <a:ext uri="{FF2B5EF4-FFF2-40B4-BE49-F238E27FC236}">
                <a16:creationId xmlns:a16="http://schemas.microsoft.com/office/drawing/2014/main" id="{BEC87124-8358-AF4F-AA7A-B77AAB49D76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23" name="Title 1">
            <a:extLst>
              <a:ext uri="{FF2B5EF4-FFF2-40B4-BE49-F238E27FC236}">
                <a16:creationId xmlns:a16="http://schemas.microsoft.com/office/drawing/2014/main" id="{3AB70F72-EA1F-5C40-BB84-DD3DA2E7DE1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52111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24" name="Текст 12">
            <a:extLst>
              <a:ext uri="{FF2B5EF4-FFF2-40B4-BE49-F238E27FC236}">
                <a16:creationId xmlns:a16="http://schemas.microsoft.com/office/drawing/2014/main" id="{E05CD9B6-AA70-184B-ADA4-E28764042FDA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19466597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Модуль и 2 горизонтальных контен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28">
            <a:extLst>
              <a:ext uri="{FF2B5EF4-FFF2-40B4-BE49-F238E27FC236}">
                <a16:creationId xmlns:a16="http://schemas.microsoft.com/office/drawing/2014/main" id="{59DD6344-6ACF-A045-90F1-C76DE6BA2943}"/>
              </a:ext>
            </a:extLst>
          </p:cNvPr>
          <p:cNvSpPr>
            <a:spLocks/>
          </p:cNvSpPr>
          <p:nvPr userDrawn="1"/>
        </p:nvSpPr>
        <p:spPr>
          <a:xfrm>
            <a:off x="253781" y="1332294"/>
            <a:ext cx="3534788" cy="2968244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: Shape 96">
            <a:extLst>
              <a:ext uri="{FF2B5EF4-FFF2-40B4-BE49-F238E27FC236}">
                <a16:creationId xmlns:a16="http://schemas.microsoft.com/office/drawing/2014/main" id="{9E4C265C-0ABB-5D44-8F85-BF95D737C2DF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3534788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14" name="Text Placeholder 58">
            <a:extLst>
              <a:ext uri="{FF2B5EF4-FFF2-40B4-BE49-F238E27FC236}">
                <a16:creationId xmlns:a16="http://schemas.microsoft.com/office/drawing/2014/main" id="{FBD63E05-E395-0440-B3B2-D5C6BA7420D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3379004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15" name="Text Placeholder 78">
            <a:extLst>
              <a:ext uri="{FF2B5EF4-FFF2-40B4-BE49-F238E27FC236}">
                <a16:creationId xmlns:a16="http://schemas.microsoft.com/office/drawing/2014/main" id="{D3F7E849-5FD3-C44F-9287-1D5BB7BD6A7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0"/>
            <a:ext cx="3379004" cy="2564363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17" name="Текст 4">
            <a:extLst>
              <a:ext uri="{FF2B5EF4-FFF2-40B4-BE49-F238E27FC236}">
                <a16:creationId xmlns:a16="http://schemas.microsoft.com/office/drawing/2014/main" id="{2DA29E93-71D6-C74C-A54E-9AC9312934B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3530066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8" name="Объект 3">
            <a:extLst>
              <a:ext uri="{FF2B5EF4-FFF2-40B4-BE49-F238E27FC236}">
                <a16:creationId xmlns:a16="http://schemas.microsoft.com/office/drawing/2014/main" id="{866500AB-A0F6-A743-AF3C-C6F9919D45CA}"/>
              </a:ext>
            </a:extLst>
          </p:cNvPr>
          <p:cNvSpPr>
            <a:spLocks noGrp="1"/>
          </p:cNvSpPr>
          <p:nvPr>
            <p:ph sz="quarter" idx="27"/>
          </p:nvPr>
        </p:nvSpPr>
        <p:spPr>
          <a:xfrm>
            <a:off x="3896916" y="850389"/>
            <a:ext cx="4995863" cy="1667783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  <a:lvl2pPr algn="l">
              <a:defRPr/>
            </a:lvl2pPr>
            <a:lvl3pPr algn="l">
              <a:defRPr/>
            </a:lvl3pPr>
            <a:lvl4pPr algn="l">
              <a:defRPr/>
            </a:lvl4pPr>
            <a:lvl5pPr algn="l">
              <a:defRPr/>
            </a:lvl5pPr>
          </a:lstStyle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  <a:p>
            <a:pPr lvl="4"/>
            <a:r>
              <a:rPr lang="ru-RU" dirty="0"/>
              <a:t>Пятый уровень</a:t>
            </a:r>
          </a:p>
        </p:txBody>
      </p:sp>
      <p:sp>
        <p:nvSpPr>
          <p:cNvPr id="16" name="Объект 3">
            <a:extLst>
              <a:ext uri="{FF2B5EF4-FFF2-40B4-BE49-F238E27FC236}">
                <a16:creationId xmlns:a16="http://schemas.microsoft.com/office/drawing/2014/main" id="{56460F5E-AA25-8942-A990-347E7B0443D4}"/>
              </a:ext>
            </a:extLst>
          </p:cNvPr>
          <p:cNvSpPr>
            <a:spLocks noGrp="1"/>
          </p:cNvSpPr>
          <p:nvPr>
            <p:ph sz="quarter" idx="28"/>
          </p:nvPr>
        </p:nvSpPr>
        <p:spPr>
          <a:xfrm>
            <a:off x="3896916" y="2625328"/>
            <a:ext cx="4995863" cy="1675210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  <a:lvl2pPr algn="l">
              <a:defRPr/>
            </a:lvl2pPr>
            <a:lvl3pPr algn="l">
              <a:defRPr/>
            </a:lvl3pPr>
            <a:lvl4pPr algn="l">
              <a:defRPr/>
            </a:lvl4pPr>
            <a:lvl5pPr algn="l">
              <a:defRPr/>
            </a:lvl5pPr>
          </a:lstStyle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  <a:p>
            <a:pPr lvl="4"/>
            <a:r>
              <a:rPr lang="ru-RU" dirty="0"/>
              <a:t>Пятый уровень</a:t>
            </a:r>
          </a:p>
        </p:txBody>
      </p:sp>
      <p:sp>
        <p:nvSpPr>
          <p:cNvPr id="19" name="Номер слайда 1">
            <a:extLst>
              <a:ext uri="{FF2B5EF4-FFF2-40B4-BE49-F238E27FC236}">
                <a16:creationId xmlns:a16="http://schemas.microsoft.com/office/drawing/2014/main" id="{82C32EEB-197E-FE46-AC73-4E98D5757F3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21" name="Текст 6">
            <a:extLst>
              <a:ext uri="{FF2B5EF4-FFF2-40B4-BE49-F238E27FC236}">
                <a16:creationId xmlns:a16="http://schemas.microsoft.com/office/drawing/2014/main" id="{AAC1BA71-1C3F-734A-B2A4-AA1876FF82B9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23" name="Title 1">
            <a:extLst>
              <a:ext uri="{FF2B5EF4-FFF2-40B4-BE49-F238E27FC236}">
                <a16:creationId xmlns:a16="http://schemas.microsoft.com/office/drawing/2014/main" id="{F0EA560A-F174-CC45-B425-F3B4D80F931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52111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24" name="Текст 12">
            <a:extLst>
              <a:ext uri="{FF2B5EF4-FFF2-40B4-BE49-F238E27FC236}">
                <a16:creationId xmlns:a16="http://schemas.microsoft.com/office/drawing/2014/main" id="{0A11EBE4-9964-0A45-8038-7C96E024C760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41569471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аголовок 2 строк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28">
            <a:extLst>
              <a:ext uri="{FF2B5EF4-FFF2-40B4-BE49-F238E27FC236}">
                <a16:creationId xmlns:a16="http://schemas.microsoft.com/office/drawing/2014/main" id="{A6F47029-190B-0E44-9895-C7AA453D0459}"/>
              </a:ext>
            </a:extLst>
          </p:cNvPr>
          <p:cNvSpPr>
            <a:spLocks/>
          </p:cNvSpPr>
          <p:nvPr userDrawn="1"/>
        </p:nvSpPr>
        <p:spPr>
          <a:xfrm>
            <a:off x="253781" y="1332293"/>
            <a:ext cx="4263564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Freeform: Shape 96">
            <a:extLst>
              <a:ext uri="{FF2B5EF4-FFF2-40B4-BE49-F238E27FC236}">
                <a16:creationId xmlns:a16="http://schemas.microsoft.com/office/drawing/2014/main" id="{F3836674-FA52-C447-B8E9-E78FE2CA72B2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1" name="Text Placeholder 58">
            <a:extLst>
              <a:ext uri="{FF2B5EF4-FFF2-40B4-BE49-F238E27FC236}">
                <a16:creationId xmlns:a16="http://schemas.microsoft.com/office/drawing/2014/main" id="{9A53F451-3201-9B48-AA60-C504285DE82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2" name="Text Placeholder 78">
            <a:extLst>
              <a:ext uri="{FF2B5EF4-FFF2-40B4-BE49-F238E27FC236}">
                <a16:creationId xmlns:a16="http://schemas.microsoft.com/office/drawing/2014/main" id="{6EAA0087-AD20-7043-8FBD-CE3AD720415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0"/>
            <a:ext cx="4075661" cy="2564363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7" name="Freeform: Shape 28">
            <a:extLst>
              <a:ext uri="{FF2B5EF4-FFF2-40B4-BE49-F238E27FC236}">
                <a16:creationId xmlns:a16="http://schemas.microsoft.com/office/drawing/2014/main" id="{61BE4B1F-1B42-4647-B656-485F2E837759}"/>
              </a:ext>
            </a:extLst>
          </p:cNvPr>
          <p:cNvSpPr>
            <a:spLocks/>
          </p:cNvSpPr>
          <p:nvPr userDrawn="1"/>
        </p:nvSpPr>
        <p:spPr>
          <a:xfrm>
            <a:off x="4624685" y="1332293"/>
            <a:ext cx="4263564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Freeform: Shape 96">
            <a:extLst>
              <a:ext uri="{FF2B5EF4-FFF2-40B4-BE49-F238E27FC236}">
                <a16:creationId xmlns:a16="http://schemas.microsoft.com/office/drawing/2014/main" id="{1B18B201-920B-C74B-A05A-A06C01149D4C}"/>
              </a:ext>
            </a:extLst>
          </p:cNvPr>
          <p:cNvSpPr>
            <a:spLocks/>
          </p:cNvSpPr>
          <p:nvPr userDrawn="1"/>
        </p:nvSpPr>
        <p:spPr>
          <a:xfrm>
            <a:off x="4624685" y="846293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30" name="Text Placeholder 58">
            <a:extLst>
              <a:ext uri="{FF2B5EF4-FFF2-40B4-BE49-F238E27FC236}">
                <a16:creationId xmlns:a16="http://schemas.microsoft.com/office/drawing/2014/main" id="{3D636A2C-2D42-4941-B5D3-8A3AC10B06F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67097" y="1384252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1" name="Text Placeholder 78">
            <a:extLst>
              <a:ext uri="{FF2B5EF4-FFF2-40B4-BE49-F238E27FC236}">
                <a16:creationId xmlns:a16="http://schemas.microsoft.com/office/drawing/2014/main" id="{5AB90643-34B7-DD42-9F0C-2C3EC9BC62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667097" y="1602920"/>
            <a:ext cx="4075661" cy="2564363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4" name="Текст 4">
            <a:extLst>
              <a:ext uri="{FF2B5EF4-FFF2-40B4-BE49-F238E27FC236}">
                <a16:creationId xmlns:a16="http://schemas.microsoft.com/office/drawing/2014/main" id="{13025B2C-DB58-4D42-98CF-569FF3622CC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33666" y="846535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7" name="Текст 4">
            <a:extLst>
              <a:ext uri="{FF2B5EF4-FFF2-40B4-BE49-F238E27FC236}">
                <a16:creationId xmlns:a16="http://schemas.microsoft.com/office/drawing/2014/main" id="{41B42E27-69D5-BB48-A582-6AEEA21B4D0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B26F2286-8073-CD44-BF80-126101C7E5D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23" name="Текст 6">
            <a:extLst>
              <a:ext uri="{FF2B5EF4-FFF2-40B4-BE49-F238E27FC236}">
                <a16:creationId xmlns:a16="http://schemas.microsoft.com/office/drawing/2014/main" id="{113F25C1-99A7-B84A-9665-8C6298A36BC9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BF9EFB3D-7809-B440-B757-640D7FCB55A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52111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  <a:br>
              <a:rPr lang="ru-RU" dirty="0"/>
            </a:br>
            <a:r>
              <a:rPr lang="ru-RU" dirty="0"/>
              <a:t>в 2 строки</a:t>
            </a:r>
          </a:p>
        </p:txBody>
      </p:sp>
      <p:sp>
        <p:nvSpPr>
          <p:cNvPr id="26" name="Текст 12">
            <a:extLst>
              <a:ext uri="{FF2B5EF4-FFF2-40B4-BE49-F238E27FC236}">
                <a16:creationId xmlns:a16="http://schemas.microsoft.com/office/drawing/2014/main" id="{2E061D0A-DB6D-E640-AC0B-478219C9BC67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42118247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аголовок 3 строк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28">
            <a:extLst>
              <a:ext uri="{FF2B5EF4-FFF2-40B4-BE49-F238E27FC236}">
                <a16:creationId xmlns:a16="http://schemas.microsoft.com/office/drawing/2014/main" id="{DA074E5C-9C95-E245-9778-76CFC10519D6}"/>
              </a:ext>
            </a:extLst>
          </p:cNvPr>
          <p:cNvSpPr>
            <a:spLocks/>
          </p:cNvSpPr>
          <p:nvPr userDrawn="1"/>
        </p:nvSpPr>
        <p:spPr>
          <a:xfrm>
            <a:off x="253781" y="1575320"/>
            <a:ext cx="4263564" cy="3075262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: Shape 96">
            <a:extLst>
              <a:ext uri="{FF2B5EF4-FFF2-40B4-BE49-F238E27FC236}">
                <a16:creationId xmlns:a16="http://schemas.microsoft.com/office/drawing/2014/main" id="{256BF456-2F15-C248-8B23-DD1C56B7D7FA}"/>
              </a:ext>
            </a:extLst>
          </p:cNvPr>
          <p:cNvSpPr>
            <a:spLocks/>
          </p:cNvSpPr>
          <p:nvPr userDrawn="1"/>
        </p:nvSpPr>
        <p:spPr>
          <a:xfrm>
            <a:off x="253781" y="1089320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9" name="Text Placeholder 58">
            <a:extLst>
              <a:ext uri="{FF2B5EF4-FFF2-40B4-BE49-F238E27FC236}">
                <a16:creationId xmlns:a16="http://schemas.microsoft.com/office/drawing/2014/main" id="{C4B9394D-69D8-48C1-AC36-E448E983C14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627278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79" name="Text Placeholder 78">
            <a:extLst>
              <a:ext uri="{FF2B5EF4-FFF2-40B4-BE49-F238E27FC236}">
                <a16:creationId xmlns:a16="http://schemas.microsoft.com/office/drawing/2014/main" id="{721E94AD-A8CB-4D7F-BF34-A174A685512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845946"/>
            <a:ext cx="4075661" cy="27003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3" name="Freeform: Shape 28">
            <a:extLst>
              <a:ext uri="{FF2B5EF4-FFF2-40B4-BE49-F238E27FC236}">
                <a16:creationId xmlns:a16="http://schemas.microsoft.com/office/drawing/2014/main" id="{B60BE0A5-D2F5-A84A-86FC-A07C2446A81E}"/>
              </a:ext>
            </a:extLst>
          </p:cNvPr>
          <p:cNvSpPr>
            <a:spLocks/>
          </p:cNvSpPr>
          <p:nvPr userDrawn="1"/>
        </p:nvSpPr>
        <p:spPr>
          <a:xfrm>
            <a:off x="4624685" y="1575320"/>
            <a:ext cx="4263564" cy="3075262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Freeform: Shape 96">
            <a:extLst>
              <a:ext uri="{FF2B5EF4-FFF2-40B4-BE49-F238E27FC236}">
                <a16:creationId xmlns:a16="http://schemas.microsoft.com/office/drawing/2014/main" id="{F6823806-22C1-5C4D-9EC8-681BC3EC68D6}"/>
              </a:ext>
            </a:extLst>
          </p:cNvPr>
          <p:cNvSpPr>
            <a:spLocks/>
          </p:cNvSpPr>
          <p:nvPr userDrawn="1"/>
        </p:nvSpPr>
        <p:spPr>
          <a:xfrm>
            <a:off x="4624685" y="1089320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5" name="Text Placeholder 58">
            <a:extLst>
              <a:ext uri="{FF2B5EF4-FFF2-40B4-BE49-F238E27FC236}">
                <a16:creationId xmlns:a16="http://schemas.microsoft.com/office/drawing/2014/main" id="{855212D8-25C3-0646-AB16-1844EB7D64C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67097" y="1627278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6" name="Text Placeholder 78">
            <a:extLst>
              <a:ext uri="{FF2B5EF4-FFF2-40B4-BE49-F238E27FC236}">
                <a16:creationId xmlns:a16="http://schemas.microsoft.com/office/drawing/2014/main" id="{0A7FE6AF-BD6D-5449-8706-38672F16C6F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667097" y="1845946"/>
            <a:ext cx="4075661" cy="27003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3" name="Текст 4">
            <a:extLst>
              <a:ext uri="{FF2B5EF4-FFF2-40B4-BE49-F238E27FC236}">
                <a16:creationId xmlns:a16="http://schemas.microsoft.com/office/drawing/2014/main" id="{378813D9-342B-CA44-A980-9755B94CB87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33666" y="1089561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9" name="Текст 4">
            <a:extLst>
              <a:ext uri="{FF2B5EF4-FFF2-40B4-BE49-F238E27FC236}">
                <a16:creationId xmlns:a16="http://schemas.microsoft.com/office/drawing/2014/main" id="{AA5999C9-AAAA-4347-BF28-03EA6C064957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1094929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6" name="Номер слайда 1">
            <a:extLst>
              <a:ext uri="{FF2B5EF4-FFF2-40B4-BE49-F238E27FC236}">
                <a16:creationId xmlns:a16="http://schemas.microsoft.com/office/drawing/2014/main" id="{B8545EAC-DDDE-D44B-AD9A-8EF1B3A072D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21" name="Текст 6">
            <a:extLst>
              <a:ext uri="{FF2B5EF4-FFF2-40B4-BE49-F238E27FC236}">
                <a16:creationId xmlns:a16="http://schemas.microsoft.com/office/drawing/2014/main" id="{109E735A-4A2F-C848-8CF7-7DF5387239DE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27" name="Title 1">
            <a:extLst>
              <a:ext uri="{FF2B5EF4-FFF2-40B4-BE49-F238E27FC236}">
                <a16:creationId xmlns:a16="http://schemas.microsoft.com/office/drawing/2014/main" id="{B37EEBE7-6E28-CA42-B09B-CDAFA39F594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863859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br>
              <a:rPr lang="ru-RU" dirty="0"/>
            </a:br>
            <a:r>
              <a:rPr lang="ru-RU" dirty="0"/>
              <a:t>в 3 строки</a:t>
            </a:r>
          </a:p>
        </p:txBody>
      </p:sp>
      <p:sp>
        <p:nvSpPr>
          <p:cNvPr id="28" name="Текст 12">
            <a:extLst>
              <a:ext uri="{FF2B5EF4-FFF2-40B4-BE49-F238E27FC236}">
                <a16:creationId xmlns:a16="http://schemas.microsoft.com/office/drawing/2014/main" id="{844D61CA-EA69-5C48-87E2-D53D4267BEB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33175094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аголовок+дескрипто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28">
            <a:extLst>
              <a:ext uri="{FF2B5EF4-FFF2-40B4-BE49-F238E27FC236}">
                <a16:creationId xmlns:a16="http://schemas.microsoft.com/office/drawing/2014/main" id="{A6F47029-190B-0E44-9895-C7AA453D0459}"/>
              </a:ext>
            </a:extLst>
          </p:cNvPr>
          <p:cNvSpPr>
            <a:spLocks/>
          </p:cNvSpPr>
          <p:nvPr userDrawn="1"/>
        </p:nvSpPr>
        <p:spPr>
          <a:xfrm>
            <a:off x="253781" y="1332293"/>
            <a:ext cx="4263564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Freeform: Shape 96">
            <a:extLst>
              <a:ext uri="{FF2B5EF4-FFF2-40B4-BE49-F238E27FC236}">
                <a16:creationId xmlns:a16="http://schemas.microsoft.com/office/drawing/2014/main" id="{F3836674-FA52-C447-B8E9-E78FE2CA72B2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1" name="Text Placeholder 58">
            <a:extLst>
              <a:ext uri="{FF2B5EF4-FFF2-40B4-BE49-F238E27FC236}">
                <a16:creationId xmlns:a16="http://schemas.microsoft.com/office/drawing/2014/main" id="{9A53F451-3201-9B48-AA60-C504285DE82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2" name="Text Placeholder 78">
            <a:extLst>
              <a:ext uri="{FF2B5EF4-FFF2-40B4-BE49-F238E27FC236}">
                <a16:creationId xmlns:a16="http://schemas.microsoft.com/office/drawing/2014/main" id="{6EAA0087-AD20-7043-8FBD-CE3AD720415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0"/>
            <a:ext cx="4075661" cy="2564363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7" name="Freeform: Shape 28">
            <a:extLst>
              <a:ext uri="{FF2B5EF4-FFF2-40B4-BE49-F238E27FC236}">
                <a16:creationId xmlns:a16="http://schemas.microsoft.com/office/drawing/2014/main" id="{61BE4B1F-1B42-4647-B656-485F2E837759}"/>
              </a:ext>
            </a:extLst>
          </p:cNvPr>
          <p:cNvSpPr>
            <a:spLocks/>
          </p:cNvSpPr>
          <p:nvPr userDrawn="1"/>
        </p:nvSpPr>
        <p:spPr>
          <a:xfrm>
            <a:off x="4624685" y="1332293"/>
            <a:ext cx="4263564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Freeform: Shape 96">
            <a:extLst>
              <a:ext uri="{FF2B5EF4-FFF2-40B4-BE49-F238E27FC236}">
                <a16:creationId xmlns:a16="http://schemas.microsoft.com/office/drawing/2014/main" id="{1B18B201-920B-C74B-A05A-A06C01149D4C}"/>
              </a:ext>
            </a:extLst>
          </p:cNvPr>
          <p:cNvSpPr>
            <a:spLocks/>
          </p:cNvSpPr>
          <p:nvPr userDrawn="1"/>
        </p:nvSpPr>
        <p:spPr>
          <a:xfrm>
            <a:off x="4624685" y="846293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30" name="Text Placeholder 58">
            <a:extLst>
              <a:ext uri="{FF2B5EF4-FFF2-40B4-BE49-F238E27FC236}">
                <a16:creationId xmlns:a16="http://schemas.microsoft.com/office/drawing/2014/main" id="{3D636A2C-2D42-4941-B5D3-8A3AC10B06F6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67097" y="1384252"/>
            <a:ext cx="407566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1" name="Text Placeholder 78">
            <a:extLst>
              <a:ext uri="{FF2B5EF4-FFF2-40B4-BE49-F238E27FC236}">
                <a16:creationId xmlns:a16="http://schemas.microsoft.com/office/drawing/2014/main" id="{5AB90643-34B7-DD42-9F0C-2C3EC9BC625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667097" y="1602920"/>
            <a:ext cx="4075661" cy="2564363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4" name="Текст 4">
            <a:extLst>
              <a:ext uri="{FF2B5EF4-FFF2-40B4-BE49-F238E27FC236}">
                <a16:creationId xmlns:a16="http://schemas.microsoft.com/office/drawing/2014/main" id="{13025B2C-DB58-4D42-98CF-569FF3622CC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33666" y="846535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B2772563-E9A3-9245-859D-292464BA506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5640" y="545236"/>
            <a:ext cx="6449960" cy="23083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>
              <a:defRPr lang="ru-RU" sz="1500" b="0" i="0" dirty="0" smtClean="0">
                <a:solidFill>
                  <a:srgbClr val="8A8A8A"/>
                </a:solidFill>
                <a:latin typeface="+mj-lt"/>
                <a:ea typeface="GPN_DIN Condensed Regular" panose="020B0506020202020204" pitchFamily="34" charset="-52"/>
              </a:defRPr>
            </a:lvl1pPr>
          </a:lstStyle>
          <a:p>
            <a:pPr marR="0" lvl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</a:pPr>
            <a:r>
              <a:rPr lang="ru-RU" dirty="0"/>
              <a:t>ДЕСКРИПТОР СЛАЙДА</a:t>
            </a:r>
          </a:p>
        </p:txBody>
      </p:sp>
      <p:sp>
        <p:nvSpPr>
          <p:cNvPr id="17" name="Текст 4">
            <a:extLst>
              <a:ext uri="{FF2B5EF4-FFF2-40B4-BE49-F238E27FC236}">
                <a16:creationId xmlns:a16="http://schemas.microsoft.com/office/drawing/2014/main" id="{05DE1B7A-46E9-A649-89EB-0F3C279E5C2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65488613-2403-364E-87E2-B90FBBE57E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23" name="Текст 6">
            <a:extLst>
              <a:ext uri="{FF2B5EF4-FFF2-40B4-BE49-F238E27FC236}">
                <a16:creationId xmlns:a16="http://schemas.microsoft.com/office/drawing/2014/main" id="{D9FBDD6E-FA50-E54B-80FF-4C29200A8B0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620F868B-37E1-994F-88A8-77EE9301EC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6524535" cy="278601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26" name="Текст 12">
            <a:extLst>
              <a:ext uri="{FF2B5EF4-FFF2-40B4-BE49-F238E27FC236}">
                <a16:creationId xmlns:a16="http://schemas.microsoft.com/office/drawing/2014/main" id="{6433415B-3F55-1A46-AFF4-C9BB6B4C90F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31630534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аголовок+на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28">
            <a:extLst>
              <a:ext uri="{FF2B5EF4-FFF2-40B4-BE49-F238E27FC236}">
                <a16:creationId xmlns:a16="http://schemas.microsoft.com/office/drawing/2014/main" id="{DA074E5C-9C95-E245-9778-76CFC10519D6}"/>
              </a:ext>
            </a:extLst>
          </p:cNvPr>
          <p:cNvSpPr>
            <a:spLocks/>
          </p:cNvSpPr>
          <p:nvPr userDrawn="1"/>
        </p:nvSpPr>
        <p:spPr>
          <a:xfrm>
            <a:off x="253781" y="1575320"/>
            <a:ext cx="4263564" cy="3075262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: Shape 96">
            <a:extLst>
              <a:ext uri="{FF2B5EF4-FFF2-40B4-BE49-F238E27FC236}">
                <a16:creationId xmlns:a16="http://schemas.microsoft.com/office/drawing/2014/main" id="{256BF456-2F15-C248-8B23-DD1C56B7D7FA}"/>
              </a:ext>
            </a:extLst>
          </p:cNvPr>
          <p:cNvSpPr>
            <a:spLocks/>
          </p:cNvSpPr>
          <p:nvPr userDrawn="1"/>
        </p:nvSpPr>
        <p:spPr>
          <a:xfrm>
            <a:off x="253781" y="1089320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59" name="Text Placeholder 58">
            <a:extLst>
              <a:ext uri="{FF2B5EF4-FFF2-40B4-BE49-F238E27FC236}">
                <a16:creationId xmlns:a16="http://schemas.microsoft.com/office/drawing/2014/main" id="{C4B9394D-69D8-48C1-AC36-E448E983C14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627278"/>
            <a:ext cx="4183001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79" name="Text Placeholder 78">
            <a:extLst>
              <a:ext uri="{FF2B5EF4-FFF2-40B4-BE49-F238E27FC236}">
                <a16:creationId xmlns:a16="http://schemas.microsoft.com/office/drawing/2014/main" id="{721E94AD-A8CB-4D7F-BF34-A174A685512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845946"/>
            <a:ext cx="4183001" cy="27003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3" name="Freeform: Shape 28">
            <a:extLst>
              <a:ext uri="{FF2B5EF4-FFF2-40B4-BE49-F238E27FC236}">
                <a16:creationId xmlns:a16="http://schemas.microsoft.com/office/drawing/2014/main" id="{B60BE0A5-D2F5-A84A-86FC-A07C2446A81E}"/>
              </a:ext>
            </a:extLst>
          </p:cNvPr>
          <p:cNvSpPr>
            <a:spLocks/>
          </p:cNvSpPr>
          <p:nvPr userDrawn="1"/>
        </p:nvSpPr>
        <p:spPr>
          <a:xfrm>
            <a:off x="4624685" y="1575320"/>
            <a:ext cx="4263564" cy="3075262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Freeform: Shape 96">
            <a:extLst>
              <a:ext uri="{FF2B5EF4-FFF2-40B4-BE49-F238E27FC236}">
                <a16:creationId xmlns:a16="http://schemas.microsoft.com/office/drawing/2014/main" id="{F6823806-22C1-5C4D-9EC8-681BC3EC68D6}"/>
              </a:ext>
            </a:extLst>
          </p:cNvPr>
          <p:cNvSpPr>
            <a:spLocks/>
          </p:cNvSpPr>
          <p:nvPr userDrawn="1"/>
        </p:nvSpPr>
        <p:spPr>
          <a:xfrm>
            <a:off x="4624685" y="1089320"/>
            <a:ext cx="4263564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5" name="Text Placeholder 58">
            <a:extLst>
              <a:ext uri="{FF2B5EF4-FFF2-40B4-BE49-F238E27FC236}">
                <a16:creationId xmlns:a16="http://schemas.microsoft.com/office/drawing/2014/main" id="{855212D8-25C3-0646-AB16-1844EB7D64C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67097" y="1627278"/>
            <a:ext cx="4180712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6" name="Text Placeholder 78">
            <a:extLst>
              <a:ext uri="{FF2B5EF4-FFF2-40B4-BE49-F238E27FC236}">
                <a16:creationId xmlns:a16="http://schemas.microsoft.com/office/drawing/2014/main" id="{0A7FE6AF-BD6D-5449-8706-38672F16C6F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4667097" y="1845946"/>
            <a:ext cx="4180712" cy="27003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3" name="Текст 4">
            <a:extLst>
              <a:ext uri="{FF2B5EF4-FFF2-40B4-BE49-F238E27FC236}">
                <a16:creationId xmlns:a16="http://schemas.microsoft.com/office/drawing/2014/main" id="{378813D9-342B-CA44-A980-9755B94CB87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33666" y="1089561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6" name="Title 1">
            <a:extLst>
              <a:ext uri="{FF2B5EF4-FFF2-40B4-BE49-F238E27FC236}">
                <a16:creationId xmlns:a16="http://schemas.microsoft.com/office/drawing/2014/main" id="{ECC1678F-EC25-EE49-96C4-14BF7BC049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485840"/>
            <a:ext cx="6524535" cy="27384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</a:pPr>
            <a:r>
              <a:rPr lang="ru-RU" dirty="0"/>
              <a:t>Заголовок СЛАЙДА</a:t>
            </a:r>
          </a:p>
        </p:txBody>
      </p:sp>
      <p:sp>
        <p:nvSpPr>
          <p:cNvPr id="19" name="Text Placeholder 3">
            <a:extLst>
              <a:ext uri="{FF2B5EF4-FFF2-40B4-BE49-F238E27FC236}">
                <a16:creationId xmlns:a16="http://schemas.microsoft.com/office/drawing/2014/main" id="{410EA8E3-BC7E-F545-83A6-6EB390F405B3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5640" y="816383"/>
            <a:ext cx="6449960" cy="23083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lvl1pPr>
              <a:defRPr lang="ru-RU" sz="1500" b="0" i="0" dirty="0" smtClean="0">
                <a:solidFill>
                  <a:srgbClr val="8A8A8A"/>
                </a:solidFill>
                <a:latin typeface="+mj-lt"/>
                <a:ea typeface="GPN_DIN Condensed Regular" panose="020B0506020202020204" pitchFamily="34" charset="-52"/>
              </a:defRPr>
            </a:lvl1pPr>
          </a:lstStyle>
          <a:p>
            <a:pPr marR="0" lvl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</a:pPr>
            <a:r>
              <a:rPr lang="ru-RU" dirty="0"/>
              <a:t>ДЕСКРИПТОР СЛАЙДА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E21C94F7-9090-2E44-9E2F-6441D266C649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183942" y="208197"/>
            <a:ext cx="6521659" cy="229930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 sz="1050" b="0">
                <a:solidFill>
                  <a:srgbClr val="004596"/>
                </a:solidFill>
              </a:defRPr>
            </a:lvl1pPr>
            <a:lvl2pPr>
              <a:defRPr sz="1050"/>
            </a:lvl2pPr>
            <a:lvl3pPr>
              <a:defRPr sz="105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ru-RU" dirty="0"/>
              <a:t>НАДЗАГОЛОВОК СЛАЙДА</a:t>
            </a:r>
            <a:endParaRPr lang="en-US" dirty="0"/>
          </a:p>
        </p:txBody>
      </p:sp>
      <p:sp>
        <p:nvSpPr>
          <p:cNvPr id="22" name="Текст 4">
            <a:extLst>
              <a:ext uri="{FF2B5EF4-FFF2-40B4-BE49-F238E27FC236}">
                <a16:creationId xmlns:a16="http://schemas.microsoft.com/office/drawing/2014/main" id="{78F9E3B6-A6E9-1C4E-80FD-4D98B693A03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1094929"/>
            <a:ext cx="426362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27" name="Номер слайда 1">
            <a:extLst>
              <a:ext uri="{FF2B5EF4-FFF2-40B4-BE49-F238E27FC236}">
                <a16:creationId xmlns:a16="http://schemas.microsoft.com/office/drawing/2014/main" id="{B1AA6559-5508-464F-9338-1D632260D3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  <p:sp>
        <p:nvSpPr>
          <p:cNvPr id="28" name="Текст 6">
            <a:extLst>
              <a:ext uri="{FF2B5EF4-FFF2-40B4-BE49-F238E27FC236}">
                <a16:creationId xmlns:a16="http://schemas.microsoft.com/office/drawing/2014/main" id="{3A05478D-427A-844B-8543-2477FDB997D0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80583" y="4800167"/>
            <a:ext cx="4293394" cy="153590"/>
          </a:xfrm>
          <a:prstGeom prst="rect">
            <a:avLst/>
          </a:prstGeom>
        </p:spPr>
        <p:txBody>
          <a:bodyPr/>
          <a:lstStyle>
            <a:lvl1pPr>
              <a:defRPr lang="ru-RU" sz="600" b="0" i="0" kern="1200" cap="none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  <a:cs typeface="+mn-cs"/>
              </a:defRPr>
            </a:lvl1pPr>
          </a:lstStyle>
          <a:p>
            <a:pPr lvl="0"/>
            <a:r>
              <a:rPr lang="ru-RU" dirty="0"/>
              <a:t>Нижний колонтитул</a:t>
            </a:r>
          </a:p>
        </p:txBody>
      </p:sp>
      <p:sp>
        <p:nvSpPr>
          <p:cNvPr id="34" name="Текст 12">
            <a:extLst>
              <a:ext uri="{FF2B5EF4-FFF2-40B4-BE49-F238E27FC236}">
                <a16:creationId xmlns:a16="http://schemas.microsoft.com/office/drawing/2014/main" id="{D3D30669-E6AC-A141-BD7A-1DC2FC6C94A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12757" y="212351"/>
            <a:ext cx="2147066" cy="523455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lang="ru-RU" sz="900" b="0" i="0" dirty="0">
                <a:solidFill>
                  <a:schemeClr val="bg1">
                    <a:lumMod val="50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pPr lvl="0" algn="r" defTabSz="685800"/>
            <a:r>
              <a:rPr lang="ru-RU" dirty="0"/>
              <a:t>НАВИГАЦИЯ СЛАЙДА</a:t>
            </a:r>
          </a:p>
        </p:txBody>
      </p:sp>
    </p:spTree>
    <p:extLst>
      <p:ext uri="{BB962C8B-B14F-4D97-AF65-F5344CB8AC3E}">
        <p14:creationId xmlns:p14="http://schemas.microsoft.com/office/powerpoint/2010/main" val="39781946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1+partners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4">
            <a:extLst>
              <a:ext uri="{FF2B5EF4-FFF2-40B4-BE49-F238E27FC236}">
                <a16:creationId xmlns:a16="http://schemas.microsoft.com/office/drawing/2014/main" id="{A9B2EAA2-CA80-5041-9A1E-997D27AD5F2C}"/>
              </a:ext>
            </a:extLst>
          </p:cNvPr>
          <p:cNvSpPr/>
          <p:nvPr userDrawn="1"/>
        </p:nvSpPr>
        <p:spPr>
          <a:xfrm>
            <a:off x="-1" y="4178541"/>
            <a:ext cx="9144000" cy="977265"/>
          </a:xfrm>
          <a:custGeom>
            <a:avLst/>
            <a:gdLst/>
            <a:ahLst/>
            <a:cxnLst/>
            <a:rect l="l" t="t" r="r" b="b"/>
            <a:pathLst>
              <a:path w="16256000" h="1737359">
                <a:moveTo>
                  <a:pt x="16256000" y="0"/>
                </a:moveTo>
                <a:lnTo>
                  <a:pt x="0" y="0"/>
                </a:lnTo>
                <a:lnTo>
                  <a:pt x="0" y="1737359"/>
                </a:lnTo>
                <a:lnTo>
                  <a:pt x="16256000" y="1737359"/>
                </a:lnTo>
                <a:lnTo>
                  <a:pt x="162560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E6DF9CB4-D929-1D49-911F-80325E1705B2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Logo</a:t>
            </a:r>
          </a:p>
        </p:txBody>
      </p:sp>
      <p:sp>
        <p:nvSpPr>
          <p:cNvPr id="27" name="Holder 2">
            <a:extLst>
              <a:ext uri="{FF2B5EF4-FFF2-40B4-BE49-F238E27FC236}">
                <a16:creationId xmlns:a16="http://schemas.microsoft.com/office/drawing/2014/main" id="{12FF4024-A38D-FF42-AC71-37D6A96F9E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1067235"/>
            <a:ext cx="6412101" cy="2576968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28" name="Text Placeholder 26">
            <a:extLst>
              <a:ext uri="{FF2B5EF4-FFF2-40B4-BE49-F238E27FC236}">
                <a16:creationId xmlns:a16="http://schemas.microsoft.com/office/drawing/2014/main" id="{22E4F4D7-929B-5B49-881A-8766FC047A9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73418" y="268792"/>
            <a:ext cx="6412100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9" name="Text Placeholder 26">
            <a:extLst>
              <a:ext uri="{FF2B5EF4-FFF2-40B4-BE49-F238E27FC236}">
                <a16:creationId xmlns:a16="http://schemas.microsoft.com/office/drawing/2014/main" id="{CF0D9DF3-34B5-504A-B064-26876A5D262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3418" y="500000"/>
            <a:ext cx="6407943" cy="2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07F88A8-5960-4A45-B6F2-84A404DC8FE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73418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9E5F39DA-2080-1547-BBDB-62337C2F6226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95609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6C308955-5E4A-AB40-8BD2-7E9CB3D47087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71780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2DDA2DAF-2407-9042-9047-2B2ADE3A085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33999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15413029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Мокап Монито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Рисунок 15">
            <a:extLst>
              <a:ext uri="{FF2B5EF4-FFF2-40B4-BE49-F238E27FC236}">
                <a16:creationId xmlns:a16="http://schemas.microsoft.com/office/drawing/2014/main" id="{B25A5675-4BAC-7544-B66E-44F47F07793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505200" y="579696"/>
            <a:ext cx="5879157" cy="4416538"/>
          </a:xfrm>
          <a:prstGeom prst="rect">
            <a:avLst/>
          </a:prstGeom>
        </p:spPr>
      </p:pic>
      <p:sp>
        <p:nvSpPr>
          <p:cNvPr id="17" name="Freeform: Shape 28">
            <a:extLst>
              <a:ext uri="{FF2B5EF4-FFF2-40B4-BE49-F238E27FC236}">
                <a16:creationId xmlns:a16="http://schemas.microsoft.com/office/drawing/2014/main" id="{DA074E5C-9C95-E245-9778-76CFC10519D6}"/>
              </a:ext>
            </a:extLst>
          </p:cNvPr>
          <p:cNvSpPr>
            <a:spLocks/>
          </p:cNvSpPr>
          <p:nvPr userDrawn="1"/>
        </p:nvSpPr>
        <p:spPr>
          <a:xfrm>
            <a:off x="253781" y="1332293"/>
            <a:ext cx="3534788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Freeform: Shape 96">
            <a:extLst>
              <a:ext uri="{FF2B5EF4-FFF2-40B4-BE49-F238E27FC236}">
                <a16:creationId xmlns:a16="http://schemas.microsoft.com/office/drawing/2014/main" id="{256BF456-2F15-C248-8B23-DD1C56B7D7FA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3534788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838841B-F916-427A-B2A6-C06F8ECB74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7027247" cy="27384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59" name="Text Placeholder 58">
            <a:extLst>
              <a:ext uri="{FF2B5EF4-FFF2-40B4-BE49-F238E27FC236}">
                <a16:creationId xmlns:a16="http://schemas.microsoft.com/office/drawing/2014/main" id="{C4B9394D-69D8-48C1-AC36-E448E983C14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3" y="1384252"/>
            <a:ext cx="3353243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79" name="Text Placeholder 78">
            <a:extLst>
              <a:ext uri="{FF2B5EF4-FFF2-40B4-BE49-F238E27FC236}">
                <a16:creationId xmlns:a16="http://schemas.microsoft.com/office/drawing/2014/main" id="{721E94AD-A8CB-4D7F-BF34-A174A685512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0"/>
            <a:ext cx="3492377" cy="30442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0" name="Footer Placeholder 4">
            <a:extLst>
              <a:ext uri="{FF2B5EF4-FFF2-40B4-BE49-F238E27FC236}">
                <a16:creationId xmlns:a16="http://schemas.microsoft.com/office/drawing/2014/main" id="{343938EA-42DF-40A7-893B-4F163D4CBE6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83942" y="4757163"/>
            <a:ext cx="4388058" cy="196208"/>
          </a:xfrm>
          <a:prstGeom prst="rect">
            <a:avLst/>
          </a:prstGeom>
          <a:noFill/>
        </p:spPr>
        <p:txBody>
          <a:bodyPr wrap="square" anchor="b">
            <a:spAutoFit/>
          </a:bodyPr>
          <a:lstStyle>
            <a:lvl1pPr>
              <a:defRPr kumimoji="0" lang="ru-RU" sz="675" b="0" i="0" u="none" strike="noStrike" cap="none" spc="0" normalizeH="0" baseline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GPN_DIN Condensed Regular" panose="020B0506020202020204" pitchFamily="34" charset="-52"/>
                <a:ea typeface="GPN_DIN Condensed Regular" panose="020B0506020202020204" pitchFamily="34" charset="-52"/>
              </a:defRPr>
            </a:lvl1pPr>
          </a:lstStyle>
          <a:p>
            <a:endParaRPr lang="ru-RU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6F2FC40D-C339-499C-AAE7-6056FD316ED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7646670" y="234001"/>
            <a:ext cx="1246109" cy="138500"/>
          </a:xfrm>
          <a:noFill/>
        </p:spPr>
        <p:txBody>
          <a:bodyPr wrap="square" lIns="0" tIns="0" rIns="0" bIns="0" rtlCol="0">
            <a:spAutoFit/>
          </a:bodyPr>
          <a:lstStyle>
            <a:lvl1pPr algn="r">
              <a:defRPr lang="en-US" sz="900" b="0" dirty="0" smtClean="0">
                <a:solidFill>
                  <a:schemeClr val="bg1">
                    <a:lumMod val="50000"/>
                  </a:schemeClr>
                </a:solidFill>
                <a:latin typeface="GPN_DIN Condensed Regular" panose="020B0506020202020204" pitchFamily="34" charset="77"/>
                <a:ea typeface="GPN_DIN Condensed Regular" panose="020B0506020202020204" pitchFamily="34" charset="77"/>
                <a:cs typeface="Arial" panose="020B0604020202020204" pitchFamily="34" charset="0"/>
              </a:defRPr>
            </a:lvl1pPr>
          </a:lstStyle>
          <a:p>
            <a:pPr marL="0" marR="0" lvl="0" indent="0" algn="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lang="ru-RU" dirty="0"/>
              <a:t>НАВИГАЦИЯ СЛАЙДА</a:t>
            </a:r>
            <a:endParaRPr lang="en-US" dirty="0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E75A597E-A907-BB41-A837-A1B5BEDC7C64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353478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9" name="Рисунок 11">
            <a:extLst>
              <a:ext uri="{FF2B5EF4-FFF2-40B4-BE49-F238E27FC236}">
                <a16:creationId xmlns:a16="http://schemas.microsoft.com/office/drawing/2014/main" id="{B237B9A2-2B56-0F42-9AFD-5215B2CABC0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099322" y="1043940"/>
            <a:ext cx="4601546" cy="2582704"/>
          </a:xfrm>
          <a:prstGeom prst="rect">
            <a:avLst/>
          </a:prstGeom>
        </p:spPr>
        <p:txBody>
          <a:bodyPr/>
          <a:lstStyle/>
          <a:p>
            <a:endParaRPr lang="ru-RU" dirty="0"/>
          </a:p>
        </p:txBody>
      </p:sp>
      <p:sp>
        <p:nvSpPr>
          <p:cNvPr id="13" name="Номер слайда 1">
            <a:extLst>
              <a:ext uri="{FF2B5EF4-FFF2-40B4-BE49-F238E27FC236}">
                <a16:creationId xmlns:a16="http://schemas.microsoft.com/office/drawing/2014/main" id="{0BD9EC4F-759B-A94E-A22C-D96CD7973D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129617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Мокап Планш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838841B-F916-427A-B2A6-C06F8ECB74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7027247" cy="27384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20" name="Footer Placeholder 4">
            <a:extLst>
              <a:ext uri="{FF2B5EF4-FFF2-40B4-BE49-F238E27FC236}">
                <a16:creationId xmlns:a16="http://schemas.microsoft.com/office/drawing/2014/main" id="{343938EA-42DF-40A7-893B-4F163D4CBE6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83942" y="4757163"/>
            <a:ext cx="4388058" cy="196208"/>
          </a:xfrm>
          <a:prstGeom prst="rect">
            <a:avLst/>
          </a:prstGeom>
          <a:noFill/>
        </p:spPr>
        <p:txBody>
          <a:bodyPr wrap="square" anchor="b">
            <a:spAutoFit/>
          </a:bodyPr>
          <a:lstStyle>
            <a:lvl1pPr>
              <a:defRPr kumimoji="0" lang="ru-RU" sz="675" b="0" i="0" u="none" strike="noStrike" cap="none" spc="0" normalizeH="0" baseline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GPN_DIN Condensed Regular" panose="020B0506020202020204" pitchFamily="34" charset="-52"/>
                <a:ea typeface="GPN_DIN Condensed Regular" panose="020B0506020202020204" pitchFamily="34" charset="-52"/>
              </a:defRPr>
            </a:lvl1pPr>
          </a:lstStyle>
          <a:p>
            <a:endParaRPr lang="ru-RU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6F2FC40D-C339-499C-AAE7-6056FD316ED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7646670" y="234001"/>
            <a:ext cx="1246109" cy="138500"/>
          </a:xfrm>
          <a:noFill/>
        </p:spPr>
        <p:txBody>
          <a:bodyPr wrap="square" lIns="0" tIns="0" rIns="0" bIns="0" rtlCol="0">
            <a:spAutoFit/>
          </a:bodyPr>
          <a:lstStyle>
            <a:lvl1pPr algn="r">
              <a:defRPr lang="en-US" sz="900" b="0" dirty="0" smtClean="0">
                <a:solidFill>
                  <a:schemeClr val="bg1">
                    <a:lumMod val="50000"/>
                  </a:schemeClr>
                </a:solidFill>
                <a:latin typeface="GPN_DIN Condensed Regular" panose="020B0506020202020204" pitchFamily="34" charset="77"/>
                <a:ea typeface="GPN_DIN Condensed Regular" panose="020B0506020202020204" pitchFamily="34" charset="77"/>
                <a:cs typeface="Arial" panose="020B0604020202020204" pitchFamily="34" charset="0"/>
              </a:defRPr>
            </a:lvl1pPr>
          </a:lstStyle>
          <a:p>
            <a:pPr marL="0" marR="0" lvl="0" indent="0" algn="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lang="ru-RU" dirty="0"/>
              <a:t>НАВИГАЦИЯ СЛАЙДА</a:t>
            </a:r>
            <a:endParaRPr lang="en-US" dirty="0"/>
          </a:p>
        </p:txBody>
      </p:sp>
      <p:sp>
        <p:nvSpPr>
          <p:cNvPr id="19" name="Рисунок 11">
            <a:extLst>
              <a:ext uri="{FF2B5EF4-FFF2-40B4-BE49-F238E27FC236}">
                <a16:creationId xmlns:a16="http://schemas.microsoft.com/office/drawing/2014/main" id="{B237B9A2-2B56-0F42-9AFD-5215B2CABC0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316933" y="1179242"/>
            <a:ext cx="2366847" cy="3141042"/>
          </a:xfrm>
          <a:prstGeom prst="rect">
            <a:avLst/>
          </a:prstGeom>
        </p:spPr>
        <p:txBody>
          <a:bodyPr/>
          <a:lstStyle/>
          <a:p>
            <a:endParaRPr lang="ru-RU"/>
          </a:p>
        </p:txBody>
      </p: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1E51872B-B978-9640-9D95-6D544123A41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47860" y="524872"/>
            <a:ext cx="3819724" cy="4741307"/>
          </a:xfrm>
          <a:prstGeom prst="rect">
            <a:avLst/>
          </a:prstGeom>
        </p:spPr>
      </p:pic>
      <p:sp>
        <p:nvSpPr>
          <p:cNvPr id="15" name="Freeform: Shape 28">
            <a:extLst>
              <a:ext uri="{FF2B5EF4-FFF2-40B4-BE49-F238E27FC236}">
                <a16:creationId xmlns:a16="http://schemas.microsoft.com/office/drawing/2014/main" id="{59CB238E-A3F4-EF47-ACBF-2FAB877C474C}"/>
              </a:ext>
            </a:extLst>
          </p:cNvPr>
          <p:cNvSpPr>
            <a:spLocks/>
          </p:cNvSpPr>
          <p:nvPr userDrawn="1"/>
        </p:nvSpPr>
        <p:spPr>
          <a:xfrm>
            <a:off x="253781" y="1332293"/>
            <a:ext cx="2806126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Freeform: Shape 96">
            <a:extLst>
              <a:ext uri="{FF2B5EF4-FFF2-40B4-BE49-F238E27FC236}">
                <a16:creationId xmlns:a16="http://schemas.microsoft.com/office/drawing/2014/main" id="{062E24C5-3DA0-4F41-AEE3-9352F1CA3AA0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2" name="Text Placeholder 58">
            <a:extLst>
              <a:ext uri="{FF2B5EF4-FFF2-40B4-BE49-F238E27FC236}">
                <a16:creationId xmlns:a16="http://schemas.microsoft.com/office/drawing/2014/main" id="{A1FA2249-39CE-1B46-9B80-28F94D4254F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3" name="Text Placeholder 78">
            <a:extLst>
              <a:ext uri="{FF2B5EF4-FFF2-40B4-BE49-F238E27FC236}">
                <a16:creationId xmlns:a16="http://schemas.microsoft.com/office/drawing/2014/main" id="{D838967C-D22A-A043-BB9D-977E58482A3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0"/>
            <a:ext cx="2682455" cy="30442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4" name="Текст 4">
            <a:extLst>
              <a:ext uri="{FF2B5EF4-FFF2-40B4-BE49-F238E27FC236}">
                <a16:creationId xmlns:a16="http://schemas.microsoft.com/office/drawing/2014/main" id="{33571AFF-8E09-434A-8A28-9F62450D205F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280616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25" name="Freeform: Shape 28">
            <a:extLst>
              <a:ext uri="{FF2B5EF4-FFF2-40B4-BE49-F238E27FC236}">
                <a16:creationId xmlns:a16="http://schemas.microsoft.com/office/drawing/2014/main" id="{B3B66B99-77C0-5147-8240-F3176AF2F15D}"/>
              </a:ext>
            </a:extLst>
          </p:cNvPr>
          <p:cNvSpPr>
            <a:spLocks/>
          </p:cNvSpPr>
          <p:nvPr userDrawn="1"/>
        </p:nvSpPr>
        <p:spPr>
          <a:xfrm>
            <a:off x="3167016" y="1332293"/>
            <a:ext cx="2806126" cy="3314895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Freeform: Shape 96">
            <a:extLst>
              <a:ext uri="{FF2B5EF4-FFF2-40B4-BE49-F238E27FC236}">
                <a16:creationId xmlns:a16="http://schemas.microsoft.com/office/drawing/2014/main" id="{24586272-5B97-D547-BB54-46E2E6AF660C}"/>
              </a:ext>
            </a:extLst>
          </p:cNvPr>
          <p:cNvSpPr>
            <a:spLocks/>
          </p:cNvSpPr>
          <p:nvPr userDrawn="1"/>
        </p:nvSpPr>
        <p:spPr>
          <a:xfrm>
            <a:off x="3167016" y="846293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7" name="Text Placeholder 58">
            <a:extLst>
              <a:ext uri="{FF2B5EF4-FFF2-40B4-BE49-F238E27FC236}">
                <a16:creationId xmlns:a16="http://schemas.microsoft.com/office/drawing/2014/main" id="{59F1CE52-31E2-7C49-967B-AB5B06E00D3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209427" y="1384252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9" name="Text Placeholder 78">
            <a:extLst>
              <a:ext uri="{FF2B5EF4-FFF2-40B4-BE49-F238E27FC236}">
                <a16:creationId xmlns:a16="http://schemas.microsoft.com/office/drawing/2014/main" id="{79F28B29-366F-694E-ABA4-7B8BF7277CCF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209427" y="1602920"/>
            <a:ext cx="2682455" cy="3044268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0" name="Текст 4">
            <a:extLst>
              <a:ext uri="{FF2B5EF4-FFF2-40B4-BE49-F238E27FC236}">
                <a16:creationId xmlns:a16="http://schemas.microsoft.com/office/drawing/2014/main" id="{F397536A-8AAF-FC4B-B1FA-589DA5E0402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166839" y="846535"/>
            <a:ext cx="280616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8" name="Номер слайда 1">
            <a:extLst>
              <a:ext uri="{FF2B5EF4-FFF2-40B4-BE49-F238E27FC236}">
                <a16:creationId xmlns:a16="http://schemas.microsoft.com/office/drawing/2014/main" id="{ECD2C38D-6C53-264C-A109-E5C6B487D5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211153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Мокап Телефо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F4005D14-D1C0-2A47-94E0-760D72A25F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705600" y="639462"/>
            <a:ext cx="2371239" cy="3966892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B838841B-F916-427A-B2A6-C06F8ECB746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065" y="214693"/>
            <a:ext cx="7027247" cy="273844"/>
          </a:xfrm>
        </p:spPr>
        <p:txBody>
          <a:bodyPr wrap="square"/>
          <a:lstStyle>
            <a:lvl1pPr>
              <a:defRPr sz="1800" b="0" i="0"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20" name="Footer Placeholder 4">
            <a:extLst>
              <a:ext uri="{FF2B5EF4-FFF2-40B4-BE49-F238E27FC236}">
                <a16:creationId xmlns:a16="http://schemas.microsoft.com/office/drawing/2014/main" id="{343938EA-42DF-40A7-893B-4F163D4CBE6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83942" y="4757163"/>
            <a:ext cx="4388058" cy="196208"/>
          </a:xfrm>
          <a:prstGeom prst="rect">
            <a:avLst/>
          </a:prstGeom>
          <a:noFill/>
        </p:spPr>
        <p:txBody>
          <a:bodyPr wrap="square" anchor="b">
            <a:spAutoFit/>
          </a:bodyPr>
          <a:lstStyle>
            <a:lvl1pPr>
              <a:defRPr kumimoji="0" lang="ru-RU" sz="675" b="0" i="0" u="none" strike="noStrike" cap="none" spc="0" normalizeH="0" baseline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GPN_DIN Condensed Regular" panose="020B0506020202020204" pitchFamily="34" charset="-52"/>
                <a:ea typeface="GPN_DIN Condensed Regular" panose="020B0506020202020204" pitchFamily="34" charset="-52"/>
              </a:defRPr>
            </a:lvl1pPr>
          </a:lstStyle>
          <a:p>
            <a:endParaRPr lang="ru-RU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6F2FC40D-C339-499C-AAE7-6056FD316ED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7646670" y="234001"/>
            <a:ext cx="1246109" cy="138500"/>
          </a:xfrm>
          <a:noFill/>
        </p:spPr>
        <p:txBody>
          <a:bodyPr wrap="square" lIns="0" tIns="0" rIns="0" bIns="0" rtlCol="0">
            <a:spAutoFit/>
          </a:bodyPr>
          <a:lstStyle>
            <a:lvl1pPr algn="r">
              <a:defRPr lang="en-US" sz="900" b="0" dirty="0" smtClean="0">
                <a:solidFill>
                  <a:schemeClr val="bg1">
                    <a:lumMod val="50000"/>
                  </a:schemeClr>
                </a:solidFill>
                <a:latin typeface="GPN_DIN Condensed Regular" panose="020B0506020202020204" pitchFamily="34" charset="77"/>
                <a:ea typeface="GPN_DIN Condensed Regular" panose="020B0506020202020204" pitchFamily="34" charset="77"/>
                <a:cs typeface="Arial" panose="020B0604020202020204" pitchFamily="34" charset="0"/>
              </a:defRPr>
            </a:lvl1pPr>
          </a:lstStyle>
          <a:p>
            <a:pPr marL="0" marR="0" lvl="0" indent="0" algn="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None/>
              <a:tabLst/>
              <a:defRPr/>
            </a:pPr>
            <a:r>
              <a:rPr lang="ru-RU" dirty="0"/>
              <a:t>НАВИГАЦИЯ СЛАЙДА</a:t>
            </a:r>
            <a:endParaRPr lang="en-US" dirty="0"/>
          </a:p>
        </p:txBody>
      </p:sp>
      <p:sp>
        <p:nvSpPr>
          <p:cNvPr id="19" name="Рисунок 11">
            <a:extLst>
              <a:ext uri="{FF2B5EF4-FFF2-40B4-BE49-F238E27FC236}">
                <a16:creationId xmlns:a16="http://schemas.microsoft.com/office/drawing/2014/main" id="{B237B9A2-2B56-0F42-9AFD-5215B2CABC0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133839" y="1275437"/>
            <a:ext cx="1482947" cy="2621729"/>
          </a:xfrm>
          <a:prstGeom prst="rect">
            <a:avLst/>
          </a:prstGeom>
        </p:spPr>
        <p:txBody>
          <a:bodyPr/>
          <a:lstStyle/>
          <a:p>
            <a:endParaRPr lang="ru-RU"/>
          </a:p>
        </p:txBody>
      </p:sp>
      <p:sp>
        <p:nvSpPr>
          <p:cNvPr id="25" name="Freeform: Shape 28">
            <a:extLst>
              <a:ext uri="{FF2B5EF4-FFF2-40B4-BE49-F238E27FC236}">
                <a16:creationId xmlns:a16="http://schemas.microsoft.com/office/drawing/2014/main" id="{B3B66B99-77C0-5147-8240-F3176AF2F15D}"/>
              </a:ext>
            </a:extLst>
          </p:cNvPr>
          <p:cNvSpPr>
            <a:spLocks/>
          </p:cNvSpPr>
          <p:nvPr userDrawn="1"/>
        </p:nvSpPr>
        <p:spPr>
          <a:xfrm>
            <a:off x="3899475" y="1332294"/>
            <a:ext cx="2806126" cy="2968244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Freeform: Shape 96">
            <a:extLst>
              <a:ext uri="{FF2B5EF4-FFF2-40B4-BE49-F238E27FC236}">
                <a16:creationId xmlns:a16="http://schemas.microsoft.com/office/drawing/2014/main" id="{24586272-5B97-D547-BB54-46E2E6AF660C}"/>
              </a:ext>
            </a:extLst>
          </p:cNvPr>
          <p:cNvSpPr>
            <a:spLocks/>
          </p:cNvSpPr>
          <p:nvPr userDrawn="1"/>
        </p:nvSpPr>
        <p:spPr>
          <a:xfrm>
            <a:off x="3899475" y="846293"/>
            <a:ext cx="2806126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27" name="Text Placeholder 58">
            <a:extLst>
              <a:ext uri="{FF2B5EF4-FFF2-40B4-BE49-F238E27FC236}">
                <a16:creationId xmlns:a16="http://schemas.microsoft.com/office/drawing/2014/main" id="{59F1CE52-31E2-7C49-967B-AB5B06E00D3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41886" y="1384252"/>
            <a:ext cx="2682455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29" name="Text Placeholder 78">
            <a:extLst>
              <a:ext uri="{FF2B5EF4-FFF2-40B4-BE49-F238E27FC236}">
                <a16:creationId xmlns:a16="http://schemas.microsoft.com/office/drawing/2014/main" id="{79F28B29-366F-694E-ABA4-7B8BF7277CCF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941886" y="1602920"/>
            <a:ext cx="2682455" cy="2619444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0" name="Текст 4">
            <a:extLst>
              <a:ext uri="{FF2B5EF4-FFF2-40B4-BE49-F238E27FC236}">
                <a16:creationId xmlns:a16="http://schemas.microsoft.com/office/drawing/2014/main" id="{F397536A-8AAF-FC4B-B1FA-589DA5E0402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899298" y="846535"/>
            <a:ext cx="2806168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18" name="Freeform: Shape 28">
            <a:extLst>
              <a:ext uri="{FF2B5EF4-FFF2-40B4-BE49-F238E27FC236}">
                <a16:creationId xmlns:a16="http://schemas.microsoft.com/office/drawing/2014/main" id="{1923478E-81C2-6E46-B4CA-AE16CCE861FB}"/>
              </a:ext>
            </a:extLst>
          </p:cNvPr>
          <p:cNvSpPr>
            <a:spLocks/>
          </p:cNvSpPr>
          <p:nvPr userDrawn="1"/>
        </p:nvSpPr>
        <p:spPr>
          <a:xfrm>
            <a:off x="253781" y="1332293"/>
            <a:ext cx="3534788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1" name="Freeform: Shape 96">
            <a:extLst>
              <a:ext uri="{FF2B5EF4-FFF2-40B4-BE49-F238E27FC236}">
                <a16:creationId xmlns:a16="http://schemas.microsoft.com/office/drawing/2014/main" id="{D067ADD6-728D-9147-9453-C16A5182A795}"/>
              </a:ext>
            </a:extLst>
          </p:cNvPr>
          <p:cNvSpPr>
            <a:spLocks/>
          </p:cNvSpPr>
          <p:nvPr userDrawn="1"/>
        </p:nvSpPr>
        <p:spPr>
          <a:xfrm>
            <a:off x="253781" y="846293"/>
            <a:ext cx="3534788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32" name="Text Placeholder 58">
            <a:extLst>
              <a:ext uri="{FF2B5EF4-FFF2-40B4-BE49-F238E27FC236}">
                <a16:creationId xmlns:a16="http://schemas.microsoft.com/office/drawing/2014/main" id="{0CE5EBA7-5E00-094C-8C83-F005A5810EF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96192" y="1384252"/>
            <a:ext cx="3379004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3" name="Text Placeholder 78">
            <a:extLst>
              <a:ext uri="{FF2B5EF4-FFF2-40B4-BE49-F238E27FC236}">
                <a16:creationId xmlns:a16="http://schemas.microsoft.com/office/drawing/2014/main" id="{12B8776C-A5FA-8440-AC64-DF44DD44D09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96192" y="1602921"/>
            <a:ext cx="3379004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4" name="Текст 4">
            <a:extLst>
              <a:ext uri="{FF2B5EF4-FFF2-40B4-BE49-F238E27FC236}">
                <a16:creationId xmlns:a16="http://schemas.microsoft.com/office/drawing/2014/main" id="{926D71B2-4F01-8341-8334-F4A2198EF29B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53604" y="846535"/>
            <a:ext cx="3534841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35" name="Freeform: Shape 28">
            <a:extLst>
              <a:ext uri="{FF2B5EF4-FFF2-40B4-BE49-F238E27FC236}">
                <a16:creationId xmlns:a16="http://schemas.microsoft.com/office/drawing/2014/main" id="{45B3DB45-8346-274C-A053-3917E67AA99E}"/>
              </a:ext>
            </a:extLst>
          </p:cNvPr>
          <p:cNvSpPr>
            <a:spLocks/>
          </p:cNvSpPr>
          <p:nvPr userDrawn="1"/>
        </p:nvSpPr>
        <p:spPr>
          <a:xfrm>
            <a:off x="251223" y="3116257"/>
            <a:ext cx="3534788" cy="1183127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85800" rtl="0" eaLnBrk="1" fontAlgn="auto" latinLnBrk="0" hangingPunct="1">
              <a:spcBef>
                <a:spcPts val="45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srgbClr val="565655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Freeform: Shape 96">
            <a:extLst>
              <a:ext uri="{FF2B5EF4-FFF2-40B4-BE49-F238E27FC236}">
                <a16:creationId xmlns:a16="http://schemas.microsoft.com/office/drawing/2014/main" id="{EC37CF7E-C140-2643-A746-84D6C565CEB1}"/>
              </a:ext>
            </a:extLst>
          </p:cNvPr>
          <p:cNvSpPr>
            <a:spLocks/>
          </p:cNvSpPr>
          <p:nvPr userDrawn="1"/>
        </p:nvSpPr>
        <p:spPr>
          <a:xfrm>
            <a:off x="251223" y="2630258"/>
            <a:ext cx="3534788" cy="486000"/>
          </a:xfrm>
          <a:custGeom>
            <a:avLst/>
            <a:gdLst>
              <a:gd name="connsiteX0" fmla="*/ 0 w 824589"/>
              <a:gd name="connsiteY0" fmla="*/ 0 h 643327"/>
              <a:gd name="connsiteX1" fmla="*/ 824589 w 824589"/>
              <a:gd name="connsiteY1" fmla="*/ 0 h 643327"/>
              <a:gd name="connsiteX2" fmla="*/ 824589 w 824589"/>
              <a:gd name="connsiteY2" fmla="*/ 643327 h 643327"/>
              <a:gd name="connsiteX3" fmla="*/ 0 w 824589"/>
              <a:gd name="connsiteY3" fmla="*/ 643327 h 643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4589" h="643327">
                <a:moveTo>
                  <a:pt x="0" y="0"/>
                </a:moveTo>
                <a:lnTo>
                  <a:pt x="824589" y="0"/>
                </a:lnTo>
                <a:lnTo>
                  <a:pt x="824589" y="643327"/>
                </a:lnTo>
                <a:lnTo>
                  <a:pt x="0" y="643327"/>
                </a:lnTo>
                <a:close/>
              </a:path>
            </a:pathLst>
          </a:custGeom>
          <a:solidFill>
            <a:srgbClr val="004596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108000" rIns="108000" bIns="108000" rtlCol="0" anchor="ctr"/>
          <a:lstStyle/>
          <a:p>
            <a:pPr marR="0" lvl="0" indent="0" fontAlgn="auto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050" dirty="0">
              <a:solidFill>
                <a:schemeClr val="bg1"/>
              </a:solidFill>
              <a:latin typeface="GPN_DIN Condensed Bold" panose="020B0706020202020204" pitchFamily="34" charset="0"/>
              <a:ea typeface="GPN_DIN Condensed Bold" panose="020B0706020202020204" pitchFamily="34" charset="0"/>
            </a:endParaRPr>
          </a:p>
        </p:txBody>
      </p:sp>
      <p:sp>
        <p:nvSpPr>
          <p:cNvPr id="37" name="Text Placeholder 58">
            <a:extLst>
              <a:ext uri="{FF2B5EF4-FFF2-40B4-BE49-F238E27FC236}">
                <a16:creationId xmlns:a16="http://schemas.microsoft.com/office/drawing/2014/main" id="{46671F13-DA12-724C-A091-38B465D8601B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93634" y="3168216"/>
            <a:ext cx="3379004" cy="207900"/>
          </a:xfrm>
        </p:spPr>
        <p:txBody>
          <a:bodyPr/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704020202020204" pitchFamily="34" charset="0"/>
                <a:ea typeface="GPN_DIN Condensed Bold" panose="020B0704020202020204" pitchFamily="34" charset="0"/>
                <a:cs typeface="+mn-cs"/>
              </a:defRPr>
            </a:lvl1pPr>
            <a:lvl2pPr>
              <a:defRPr kumimoji="0" lang="en-US" sz="900" b="1" i="0" u="none" strike="noStrike" kern="1200" cap="none" spc="0" normalizeH="0" baseline="0" dirty="0" smtClean="0">
                <a:ln>
                  <a:noFill/>
                </a:ln>
                <a:solidFill>
                  <a:srgbClr val="004596"/>
                </a:solidFill>
                <a:effectLst/>
                <a:uLnTx/>
                <a:uFillTx/>
                <a:latin typeface="GPN_DIN Condensed Bold" panose="020B0506020202020204" pitchFamily="34" charset="0"/>
                <a:ea typeface="GPN_DIN Condensed Bold" panose="020B0506020202020204" pitchFamily="34" charset="0"/>
                <a:cs typeface="+mn-cs"/>
              </a:defRPr>
            </a:lvl2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8" name="Text Placeholder 78">
            <a:extLst>
              <a:ext uri="{FF2B5EF4-FFF2-40B4-BE49-F238E27FC236}">
                <a16:creationId xmlns:a16="http://schemas.microsoft.com/office/drawing/2014/main" id="{1395E219-E5B6-364A-B939-ACB8508105D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93634" y="3386885"/>
            <a:ext cx="3379004" cy="835479"/>
          </a:xfrm>
        </p:spPr>
        <p:txBody>
          <a:bodyPr>
            <a:noAutofit/>
          </a:bodyPr>
          <a:lstStyle>
            <a:lvl1pPr>
              <a:defRPr kumimoji="0" lang="en-US" sz="900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1pPr>
            <a:lvl2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2pPr>
            <a:lvl3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3pPr>
            <a:lvl4pPr>
              <a:defRPr kumimoji="0" lang="en-US" sz="788" b="0" i="0" u="none" strike="noStrike" kern="1200" cap="none" spc="0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4pPr>
            <a:lvl5pPr>
              <a:defRPr kumimoji="0" lang="ru-RU" sz="788" b="0" i="0" u="none" strike="noStrike" kern="1200" cap="none" spc="0" normalizeH="0" baseline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PN_DIN Regular" panose="020B0504020202020204" pitchFamily="34" charset="77"/>
                <a:ea typeface="GPN_DIN Regular" panose="020B0504020202020204" pitchFamily="34" charset="77"/>
                <a:cs typeface="Arial" panose="020B0604020202020204" pitchFamily="34" charset="0"/>
              </a:defRPr>
            </a:lvl5pPr>
          </a:lstStyle>
          <a:p>
            <a:pPr lvl="0"/>
            <a:r>
              <a:rPr lang="ru-RU" dirty="0"/>
              <a:t>Нажмите для вставки текста</a:t>
            </a:r>
            <a:endParaRPr lang="en-US" dirty="0"/>
          </a:p>
        </p:txBody>
      </p:sp>
      <p:sp>
        <p:nvSpPr>
          <p:cNvPr id="39" name="Текст 4">
            <a:extLst>
              <a:ext uri="{FF2B5EF4-FFF2-40B4-BE49-F238E27FC236}">
                <a16:creationId xmlns:a16="http://schemas.microsoft.com/office/drawing/2014/main" id="{CA54879F-E8D7-4B49-B418-CF162DA3941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1046" y="2630499"/>
            <a:ext cx="3534841" cy="485775"/>
          </a:xfrm>
          <a:prstGeom prst="rect">
            <a:avLst/>
          </a:prstGeom>
        </p:spPr>
        <p:txBody>
          <a:bodyPr lIns="144000" tIns="144000" rIns="144000" bIns="144000" anchor="ctr"/>
          <a:lstStyle>
            <a:lvl1pPr marR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050" b="0" i="0">
                <a:solidFill>
                  <a:schemeClr val="bg1"/>
                </a:solidFill>
                <a:latin typeface="GPN_DIN Condensed Bold" panose="020B0704020202020204" pitchFamily="34" charset="0"/>
                <a:ea typeface="GPN_DIN Condensed Bold" panose="020B0704020202020204" pitchFamily="34" charset="0"/>
              </a:defRPr>
            </a:lvl1pPr>
          </a:lstStyle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1050" dirty="0">
                <a:solidFill>
                  <a:schemeClr val="bg1"/>
                </a:solidFill>
                <a:latin typeface="GPN_DIN Condensed Bold" panose="020B0706020202020204" pitchFamily="34" charset="0"/>
                <a:ea typeface="GPN_DIN Condensed Bold" panose="020B0706020202020204" pitchFamily="34" charset="0"/>
              </a:rPr>
              <a:t>Заголовок модуля</a:t>
            </a:r>
          </a:p>
        </p:txBody>
      </p:sp>
      <p:sp>
        <p:nvSpPr>
          <p:cNvPr id="23" name="Номер слайда 1">
            <a:extLst>
              <a:ext uri="{FF2B5EF4-FFF2-40B4-BE49-F238E27FC236}">
                <a16:creationId xmlns:a16="http://schemas.microsoft.com/office/drawing/2014/main" id="{4ACDADA5-737B-4A4D-A875-05B7A2EC78E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43316" y="4730857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 dirty="0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734723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" userDrawn="1">
  <p:cSld name="2">
    <p:spTree>
      <p:nvGrpSpPr>
        <p:cNvPr id="1" name="Shape 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3" name="Google Shape;103;p66"/>
          <p:cNvCxnSpPr/>
          <p:nvPr/>
        </p:nvCxnSpPr>
        <p:spPr>
          <a:xfrm>
            <a:off x="386827" y="384573"/>
            <a:ext cx="1899174" cy="1"/>
          </a:xfrm>
          <a:prstGeom prst="straightConnector1">
            <a:avLst/>
          </a:prstGeom>
          <a:noFill/>
          <a:ln w="15875" cap="flat" cmpd="sng">
            <a:solidFill>
              <a:srgbClr val="000000"/>
            </a:solidFill>
            <a:prstDash val="solid"/>
            <a:miter lim="8000"/>
            <a:headEnd type="none" w="sm" len="sm"/>
            <a:tailEnd type="none" w="sm" len="sm"/>
          </a:ln>
        </p:spPr>
      </p:cxnSp>
      <p:sp>
        <p:nvSpPr>
          <p:cNvPr id="104" name="Google Shape;104;p66"/>
          <p:cNvSpPr txBox="1">
            <a:spLocks noGrp="1"/>
          </p:cNvSpPr>
          <p:nvPr>
            <p:ph type="title"/>
          </p:nvPr>
        </p:nvSpPr>
        <p:spPr>
          <a:xfrm>
            <a:off x="362138" y="390510"/>
            <a:ext cx="8155782" cy="7560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1257C"/>
              </a:buClr>
              <a:buSzPts val="1800"/>
              <a:buNone/>
              <a:defRPr sz="2400"/>
            </a:lvl1pPr>
            <a:lvl2pPr lvl="1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1257C"/>
              </a:buClr>
              <a:buSzPts val="1800"/>
              <a:buNone/>
              <a:defRPr/>
            </a:lvl2pPr>
            <a:lvl3pPr lvl="2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1257C"/>
              </a:buClr>
              <a:buSzPts val="1800"/>
              <a:buNone/>
              <a:defRPr/>
            </a:lvl3pPr>
            <a:lvl4pPr lvl="3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1257C"/>
              </a:buClr>
              <a:buSzPts val="1800"/>
              <a:buNone/>
              <a:defRPr/>
            </a:lvl4pPr>
            <a:lvl5pPr lvl="4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1257C"/>
              </a:buClr>
              <a:buSzPts val="1800"/>
              <a:buNone/>
              <a:defRPr/>
            </a:lvl5pPr>
            <a:lvl6pPr lvl="5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1257C"/>
              </a:buClr>
              <a:buSzPts val="1800"/>
              <a:buNone/>
              <a:defRPr/>
            </a:lvl6pPr>
            <a:lvl7pPr lvl="6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1257C"/>
              </a:buClr>
              <a:buSzPts val="1800"/>
              <a:buNone/>
              <a:defRPr/>
            </a:lvl7pPr>
            <a:lvl8pPr lvl="7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1257C"/>
              </a:buClr>
              <a:buSzPts val="1800"/>
              <a:buNone/>
              <a:defRPr/>
            </a:lvl8pPr>
            <a:lvl9pPr lvl="8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61257C"/>
              </a:buClr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105" name="Google Shape;105;p66"/>
          <p:cNvSpPr txBox="1">
            <a:spLocks noGrp="1"/>
          </p:cNvSpPr>
          <p:nvPr>
            <p:ph type="body" idx="1"/>
          </p:nvPr>
        </p:nvSpPr>
        <p:spPr>
          <a:xfrm>
            <a:off x="703660" y="1447802"/>
            <a:ext cx="3518297" cy="28598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t" anchorCtr="0">
            <a:normAutofit/>
          </a:bodyPr>
          <a:lstStyle>
            <a:lvl1pPr marL="171450" lvl="0" indent="-85725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Raleway"/>
              <a:buNone/>
              <a:defRPr sz="1800"/>
            </a:lvl1pPr>
            <a:lvl2pPr marL="342900" lvl="1" indent="-200025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Raleway"/>
              <a:buChar char="•"/>
              <a:defRPr sz="1800"/>
            </a:lvl2pPr>
            <a:lvl3pPr marL="514350" lvl="2" indent="-200025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Raleway"/>
              <a:buChar char="•"/>
              <a:defRPr sz="1800"/>
            </a:lvl3pPr>
            <a:lvl4pPr marL="685800" lvl="3" indent="-200025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Raleway"/>
              <a:buChar char="•"/>
              <a:defRPr sz="1800"/>
            </a:lvl4pPr>
            <a:lvl5pPr marL="857250" lvl="4" indent="-200025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rgbClr val="000000"/>
              </a:buClr>
              <a:buSzPts val="4800"/>
              <a:buFont typeface="Raleway"/>
              <a:buChar char="•"/>
              <a:defRPr sz="1800"/>
            </a:lvl5pPr>
            <a:lvl6pPr marL="1028700" lvl="5" indent="-128588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rgbClr val="000000"/>
              </a:buClr>
              <a:buSzPts val="1800"/>
              <a:buChar char="•"/>
              <a:defRPr/>
            </a:lvl6pPr>
            <a:lvl7pPr marL="1200150" lvl="6" indent="-128588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rgbClr val="000000"/>
              </a:buClr>
              <a:buSzPts val="1800"/>
              <a:buChar char="•"/>
              <a:defRPr/>
            </a:lvl7pPr>
            <a:lvl8pPr marL="1371600" lvl="7" indent="-128588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rgbClr val="000000"/>
              </a:buClr>
              <a:buSzPts val="1800"/>
              <a:buChar char="•"/>
              <a:defRPr/>
            </a:lvl8pPr>
            <a:lvl9pPr marL="1543050" lvl="8" indent="-128588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rgbClr val="000000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8" name="Google Shape;108;p66"/>
          <p:cNvCxnSpPr/>
          <p:nvPr/>
        </p:nvCxnSpPr>
        <p:spPr>
          <a:xfrm>
            <a:off x="376693" y="4767263"/>
            <a:ext cx="1899174" cy="0"/>
          </a:xfrm>
          <a:prstGeom prst="straightConnector1">
            <a:avLst/>
          </a:prstGeom>
          <a:noFill/>
          <a:ln w="15875" cap="flat" cmpd="sng">
            <a:solidFill>
              <a:srgbClr val="000000"/>
            </a:solidFill>
            <a:prstDash val="solid"/>
            <a:miter lim="8000"/>
            <a:headEnd type="none" w="sm" len="sm"/>
            <a:tailEnd type="none" w="sm" len="sm"/>
          </a:ln>
        </p:spPr>
      </p:cxnSp>
      <p:sp>
        <p:nvSpPr>
          <p:cNvPr id="109" name="Google Shape;109;p66"/>
          <p:cNvSpPr txBox="1">
            <a:spLocks noGrp="1"/>
          </p:cNvSpPr>
          <p:nvPr>
            <p:ph type="sldNum" idx="12"/>
          </p:nvPr>
        </p:nvSpPr>
        <p:spPr>
          <a:xfrm>
            <a:off x="8698174" y="4733990"/>
            <a:ext cx="165698" cy="4039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00" tIns="45700" rIns="45700" bIns="45700" anchor="ctr" anchorCtr="0">
            <a:spAutoFit/>
          </a:bodyPr>
          <a:lstStyle>
            <a:lvl1pPr marL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Raleway"/>
              <a:buNone/>
              <a:defRPr b="1">
                <a:solidFill>
                  <a:srgbClr val="000000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L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Raleway"/>
              <a:buNone/>
              <a:defRPr b="1">
                <a:solidFill>
                  <a:srgbClr val="000000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L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Raleway"/>
              <a:buNone/>
              <a:defRPr b="1">
                <a:solidFill>
                  <a:srgbClr val="000000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L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Raleway"/>
              <a:buNone/>
              <a:defRPr b="1">
                <a:solidFill>
                  <a:srgbClr val="000000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L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Raleway"/>
              <a:buNone/>
              <a:defRPr b="1">
                <a:solidFill>
                  <a:srgbClr val="000000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L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Raleway"/>
              <a:buNone/>
              <a:defRPr b="1">
                <a:solidFill>
                  <a:srgbClr val="000000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L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Raleway"/>
              <a:buNone/>
              <a:defRPr b="1">
                <a:solidFill>
                  <a:srgbClr val="000000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L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Raleway"/>
              <a:buNone/>
              <a:defRPr b="1">
                <a:solidFill>
                  <a:srgbClr val="000000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L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Raleway"/>
              <a:buNone/>
              <a:defRPr b="1">
                <a:solidFill>
                  <a:srgbClr val="000000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110" name="Google Shape;110;p66"/>
          <p:cNvCxnSpPr/>
          <p:nvPr/>
        </p:nvCxnSpPr>
        <p:spPr>
          <a:xfrm>
            <a:off x="386827" y="384573"/>
            <a:ext cx="1899174" cy="1"/>
          </a:xfrm>
          <a:prstGeom prst="straightConnector1">
            <a:avLst/>
          </a:prstGeom>
          <a:noFill/>
          <a:ln w="15875" cap="flat" cmpd="sng">
            <a:solidFill>
              <a:srgbClr val="000000"/>
            </a:solidFill>
            <a:prstDash val="solid"/>
            <a:miter lim="8000"/>
            <a:headEnd type="none" w="sm" len="sm"/>
            <a:tailEnd type="none" w="sm" len="sm"/>
          </a:ln>
        </p:spPr>
      </p:cxnSp>
      <p:cxnSp>
        <p:nvCxnSpPr>
          <p:cNvPr id="111" name="Google Shape;111;p66"/>
          <p:cNvCxnSpPr/>
          <p:nvPr/>
        </p:nvCxnSpPr>
        <p:spPr>
          <a:xfrm>
            <a:off x="376693" y="4767263"/>
            <a:ext cx="1899174" cy="0"/>
          </a:xfrm>
          <a:prstGeom prst="straightConnector1">
            <a:avLst/>
          </a:prstGeom>
          <a:noFill/>
          <a:ln w="15875" cap="flat" cmpd="sng">
            <a:solidFill>
              <a:srgbClr val="000000"/>
            </a:solidFill>
            <a:prstDash val="solid"/>
            <a:miter lim="8000"/>
            <a:headEnd type="none" w="sm" len="sm"/>
            <a:tailEnd type="none" w="sm" len="sm"/>
          </a:ln>
        </p:spPr>
      </p:cxnSp>
    </p:spTree>
    <p:extLst>
      <p:ext uri="{BB962C8B-B14F-4D97-AF65-F5344CB8AC3E}">
        <p14:creationId xmlns:p14="http://schemas.microsoft.com/office/powerpoint/2010/main" val="3383526936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Empty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3070" y="408672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3" name="Group 24">
            <a:extLst>
              <a:ext uri="{FF2B5EF4-FFF2-40B4-BE49-F238E27FC236}">
                <a16:creationId xmlns:a16="http://schemas.microsoft.com/office/drawing/2014/main" id="{02F5F40D-7E59-77AC-7E1B-D76261DCC252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4" name="Group 25">
              <a:extLst>
                <a:ext uri="{FF2B5EF4-FFF2-40B4-BE49-F238E27FC236}">
                  <a16:creationId xmlns:a16="http://schemas.microsoft.com/office/drawing/2014/main" id="{CAF37683-89B7-4B89-A120-02DE8A1DAF0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4" name="object 2">
                <a:extLst>
                  <a:ext uri="{FF2B5EF4-FFF2-40B4-BE49-F238E27FC236}">
                    <a16:creationId xmlns:a16="http://schemas.microsoft.com/office/drawing/2014/main" id="{A3FFA553-14B5-1C6D-BDC6-55A2D7045B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5" name="object 3">
                <a:extLst>
                  <a:ext uri="{FF2B5EF4-FFF2-40B4-BE49-F238E27FC236}">
                    <a16:creationId xmlns:a16="http://schemas.microsoft.com/office/drawing/2014/main" id="{69523F54-73B9-C9C0-3D00-6FFA99E7E7A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6" name="object 4">
                <a:extLst>
                  <a:ext uri="{FF2B5EF4-FFF2-40B4-BE49-F238E27FC236}">
                    <a16:creationId xmlns:a16="http://schemas.microsoft.com/office/drawing/2014/main" id="{C95EF8EC-A537-721F-22C2-11304813926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7" name="object 5">
                <a:extLst>
                  <a:ext uri="{FF2B5EF4-FFF2-40B4-BE49-F238E27FC236}">
                    <a16:creationId xmlns:a16="http://schemas.microsoft.com/office/drawing/2014/main" id="{42D973F5-1A65-78FA-2363-C11BD560E7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8" name="object 6">
                <a:extLst>
                  <a:ext uri="{FF2B5EF4-FFF2-40B4-BE49-F238E27FC236}">
                    <a16:creationId xmlns:a16="http://schemas.microsoft.com/office/drawing/2014/main" id="{7F67E293-A228-CA8F-78AD-B6ECE587AD7C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7">
                <a:extLst>
                  <a:ext uri="{FF2B5EF4-FFF2-40B4-BE49-F238E27FC236}">
                    <a16:creationId xmlns:a16="http://schemas.microsoft.com/office/drawing/2014/main" id="{B461A20D-83B1-561C-CE49-E654D3D7047A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0" name="object 8">
                <a:extLst>
                  <a:ext uri="{FF2B5EF4-FFF2-40B4-BE49-F238E27FC236}">
                    <a16:creationId xmlns:a16="http://schemas.microsoft.com/office/drawing/2014/main" id="{AB21DE3B-3427-2828-E62D-05AEAB04510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1" name="object 9">
                <a:extLst>
                  <a:ext uri="{FF2B5EF4-FFF2-40B4-BE49-F238E27FC236}">
                    <a16:creationId xmlns:a16="http://schemas.microsoft.com/office/drawing/2014/main" id="{6434501A-AFF1-5367-89FD-938001EADDF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5" name="Group 26">
              <a:extLst>
                <a:ext uri="{FF2B5EF4-FFF2-40B4-BE49-F238E27FC236}">
                  <a16:creationId xmlns:a16="http://schemas.microsoft.com/office/drawing/2014/main" id="{9302AD1E-2AB2-ACE3-2268-65A25B72181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6" name="object 2">
                <a:extLst>
                  <a:ext uri="{FF2B5EF4-FFF2-40B4-BE49-F238E27FC236}">
                    <a16:creationId xmlns:a16="http://schemas.microsoft.com/office/drawing/2014/main" id="{D7BA0801-1556-C23B-23F7-1484CD1771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" name="object 3">
                <a:extLst>
                  <a:ext uri="{FF2B5EF4-FFF2-40B4-BE49-F238E27FC236}">
                    <a16:creationId xmlns:a16="http://schemas.microsoft.com/office/drawing/2014/main" id="{FB9B6883-6B33-E1AD-280B-441D13BEA64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8" name="object 4">
                <a:extLst>
                  <a:ext uri="{FF2B5EF4-FFF2-40B4-BE49-F238E27FC236}">
                    <a16:creationId xmlns:a16="http://schemas.microsoft.com/office/drawing/2014/main" id="{A8DD3CBF-CEDF-BA2F-C26B-1682CEC1464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9" name="object 5">
                <a:extLst>
                  <a:ext uri="{FF2B5EF4-FFF2-40B4-BE49-F238E27FC236}">
                    <a16:creationId xmlns:a16="http://schemas.microsoft.com/office/drawing/2014/main" id="{61D36165-A35D-FB58-8A7E-8BD6141396D1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0" name="object 6">
                <a:extLst>
                  <a:ext uri="{FF2B5EF4-FFF2-40B4-BE49-F238E27FC236}">
                    <a16:creationId xmlns:a16="http://schemas.microsoft.com/office/drawing/2014/main" id="{332A87C2-C66F-7B29-6CC9-E3ABA34A0A19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7">
                <a:extLst>
                  <a:ext uri="{FF2B5EF4-FFF2-40B4-BE49-F238E27FC236}">
                    <a16:creationId xmlns:a16="http://schemas.microsoft.com/office/drawing/2014/main" id="{2C39651C-DD5A-6FE4-DF8E-8BC8C59E5AA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2" name="object 8">
                <a:extLst>
                  <a:ext uri="{FF2B5EF4-FFF2-40B4-BE49-F238E27FC236}">
                    <a16:creationId xmlns:a16="http://schemas.microsoft.com/office/drawing/2014/main" id="{08DBA522-858B-F172-38B3-1BFECF108800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3" name="object 9">
                <a:extLst>
                  <a:ext uri="{FF2B5EF4-FFF2-40B4-BE49-F238E27FC236}">
                    <a16:creationId xmlns:a16="http://schemas.microsoft.com/office/drawing/2014/main" id="{28DE2753-8658-1649-FD43-9D0623D501DE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31843050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hort Headlin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Placeholder 1">
            <a:extLst>
              <a:ext uri="{FF2B5EF4-FFF2-40B4-BE49-F238E27FC236}">
                <a16:creationId xmlns:a16="http://schemas.microsoft.com/office/drawing/2014/main" id="{AC45031E-5C8D-4B64-BBED-C85346278A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85750" y="285751"/>
            <a:ext cx="8572500" cy="971551"/>
          </a:xfrm>
          <a:prstGeom prst="rect">
            <a:avLst/>
          </a:prstGeom>
        </p:spPr>
        <p:txBody>
          <a:bodyPr vert="horz" lIns="0" tIns="45720" rIns="0" bIns="0" rtlCol="0" anchor="t" anchorCtr="0">
            <a:normAutofit/>
          </a:bodyPr>
          <a:lstStyle>
            <a:lvl1pPr>
              <a:lnSpc>
                <a:spcPct val="80000"/>
              </a:lnSpc>
              <a:spcAft>
                <a:spcPts val="0"/>
              </a:spcAft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2" name="Footer Placeholder 6">
            <a:extLst>
              <a:ext uri="{FF2B5EF4-FFF2-40B4-BE49-F238E27FC236}">
                <a16:creationId xmlns:a16="http://schemas.microsoft.com/office/drawing/2014/main" id="{168DA5B6-E92A-4118-B006-8F57C05B94F8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>
          <a:xfrm>
            <a:off x="4308475" y="4889257"/>
            <a:ext cx="4286249" cy="154781"/>
          </a:xfrm>
          <a:prstGeom prst="rect">
            <a:avLst/>
          </a:prstGeom>
        </p:spPr>
        <p:txBody>
          <a:bodyPr/>
          <a:lstStyle/>
          <a:p>
            <a:r>
              <a:rPr lang="en-US"/>
              <a:t>Copyright © 2020 Accenture. All rights reserved.</a:t>
            </a:r>
          </a:p>
        </p:txBody>
      </p:sp>
      <p:sp>
        <p:nvSpPr>
          <p:cNvPr id="13" name="Slide Number Placeholder 9">
            <a:extLst>
              <a:ext uri="{FF2B5EF4-FFF2-40B4-BE49-F238E27FC236}">
                <a16:creationId xmlns:a16="http://schemas.microsoft.com/office/drawing/2014/main" id="{7A5A21F5-0129-4A38-BDDD-6BCA3CE70CE2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>
          <a:xfrm>
            <a:off x="8594726" y="4889257"/>
            <a:ext cx="263526" cy="154781"/>
          </a:xfrm>
        </p:spPr>
        <p:txBody>
          <a:bodyPr/>
          <a:lstStyle/>
          <a:p>
            <a:fld id="{4F9AC08D-23A9-440E-BCB9-AA1E9877CC38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5347921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BFDD507-04F4-F44C-80CA-B5858E27E421}"/>
              </a:ext>
            </a:extLst>
          </p:cNvPr>
          <p:cNvCxnSpPr>
            <a:cxnSpLocks/>
          </p:cNvCxnSpPr>
          <p:nvPr/>
        </p:nvCxnSpPr>
        <p:spPr>
          <a:xfrm>
            <a:off x="386828" y="384572"/>
            <a:ext cx="1899173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10">
            <a:extLst>
              <a:ext uri="{FF2B5EF4-FFF2-40B4-BE49-F238E27FC236}">
                <a16:creationId xmlns:a16="http://schemas.microsoft.com/office/drawing/2014/main" id="{CCD7CD2A-1A3F-494A-9816-4B2414DB05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2138" y="390510"/>
            <a:ext cx="8467538" cy="756031"/>
          </a:xfrm>
        </p:spPr>
        <p:txBody>
          <a:bodyPr anchor="ctr">
            <a:normAutofit/>
          </a:bodyPr>
          <a:lstStyle>
            <a:lvl1pPr>
              <a:defRPr lang="x-none" sz="2400" b="1" i="0" kern="1200" dirty="0">
                <a:solidFill>
                  <a:schemeClr val="accent1"/>
                </a:solidFill>
                <a:latin typeface="Raleway" pitchFamily="2" charset="77"/>
                <a:ea typeface="+mj-ea"/>
                <a:cs typeface="+mj-cs"/>
              </a:defRPr>
            </a:lvl1pPr>
          </a:lstStyle>
          <a:p>
            <a:endParaRPr lang="x-none" dirty="0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D04EA526-21A1-904D-829D-BE686E58235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03660" y="1447801"/>
            <a:ext cx="3518297" cy="2859881"/>
          </a:xfrm>
          <a:prstGeom prst="rect">
            <a:avLst/>
          </a:prstGeom>
        </p:spPr>
        <p:txBody>
          <a:bodyPr>
            <a:normAutofit/>
          </a:bodyPr>
          <a:lstStyle>
            <a:lvl1pPr marL="11906" indent="-11906">
              <a:buNone/>
              <a:tabLst/>
              <a:defRPr sz="1800" b="0" i="0">
                <a:latin typeface="Raleway" pitchFamily="2" charset="77"/>
              </a:defRPr>
            </a:lvl1pPr>
          </a:lstStyle>
          <a:p>
            <a:pPr lvl="0"/>
            <a:r>
              <a:rPr lang="ru-RU" dirty="0"/>
              <a:t>Текст </a:t>
            </a:r>
            <a:endParaRPr lang="x-none" dirty="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B9168242-9F17-B849-B23D-5597D37F28A8}"/>
              </a:ext>
            </a:extLst>
          </p:cNvPr>
          <p:cNvCxnSpPr>
            <a:cxnSpLocks/>
          </p:cNvCxnSpPr>
          <p:nvPr/>
        </p:nvCxnSpPr>
        <p:spPr>
          <a:xfrm>
            <a:off x="376694" y="4767263"/>
            <a:ext cx="1899173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54BE1A3-6270-8F49-9EDF-AA105AA426C6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</a:p>
        </p:txBody>
      </p:sp>
      <p:sp>
        <p:nvSpPr>
          <p:cNvPr id="15" name="Slide Number Placeholder 10">
            <a:extLst>
              <a:ext uri="{FF2B5EF4-FFF2-40B4-BE49-F238E27FC236}">
                <a16:creationId xmlns:a16="http://schemas.microsoft.com/office/drawing/2014/main" id="{E4FB16F2-51A2-E740-A115-77E5BE16572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15349" y="4799025"/>
            <a:ext cx="348522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lang="x-none" sz="900" b="1" i="0" kern="1200" smtClean="0">
                <a:solidFill>
                  <a:schemeClr val="tx1"/>
                </a:solidFill>
                <a:latin typeface="Raleway" pitchFamily="2" charset="77"/>
                <a:ea typeface="+mn-ea"/>
                <a:cs typeface="+mn-cs"/>
              </a:defRPr>
            </a:lvl1pPr>
          </a:lstStyle>
          <a:p>
            <a:fld id="{86B9C5C9-860D-A248-8A59-A976BD8EEA31}" type="slidenum">
              <a:rPr lang="x-none" smtClean="0"/>
              <a:pPr/>
              <a:t>‹#›</a:t>
            </a:fld>
            <a:endParaRPr lang="x-none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37576D6-F8C4-4EB3-8B44-A63999A74D59}"/>
              </a:ext>
            </a:extLst>
          </p:cNvPr>
          <p:cNvCxnSpPr>
            <a:cxnSpLocks/>
          </p:cNvCxnSpPr>
          <p:nvPr userDrawn="1"/>
        </p:nvCxnSpPr>
        <p:spPr>
          <a:xfrm>
            <a:off x="386828" y="384572"/>
            <a:ext cx="1899173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8E43001C-0310-4A43-90E5-93A556156B45}"/>
              </a:ext>
            </a:extLst>
          </p:cNvPr>
          <p:cNvCxnSpPr>
            <a:cxnSpLocks/>
          </p:cNvCxnSpPr>
          <p:nvPr userDrawn="1"/>
        </p:nvCxnSpPr>
        <p:spPr>
          <a:xfrm>
            <a:off x="376694" y="4767263"/>
            <a:ext cx="1899173" cy="0"/>
          </a:xfrm>
          <a:prstGeom prst="line">
            <a:avLst/>
          </a:prstGeom>
          <a:ln w="158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368022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ustom Layout">
  <p:cSld name="1_Custom Layout">
    <p:spTree>
      <p:nvGrpSpPr>
        <p:cNvPr id="1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69"/>
          <p:cNvSpPr>
            <a:spLocks noGrp="1"/>
          </p:cNvSpPr>
          <p:nvPr>
            <p:ph type="pic" idx="2"/>
          </p:nvPr>
        </p:nvSpPr>
        <p:spPr>
          <a:xfrm>
            <a:off x="-1190" y="1"/>
            <a:ext cx="4572000" cy="3740944"/>
          </a:xfrm>
          <a:prstGeom prst="rect">
            <a:avLst/>
          </a:prstGeom>
          <a:solidFill>
            <a:schemeClr val="lt2"/>
          </a:solidFill>
          <a:ln>
            <a:noFill/>
          </a:ln>
        </p:spPr>
      </p:sp>
      <p:sp>
        <p:nvSpPr>
          <p:cNvPr id="21" name="Google Shape;21;p69"/>
          <p:cNvSpPr txBox="1">
            <a:spLocks noGrp="1"/>
          </p:cNvSpPr>
          <p:nvPr>
            <p:ph type="sldNum" idx="12"/>
          </p:nvPr>
        </p:nvSpPr>
        <p:spPr>
          <a:xfrm>
            <a:off x="6457950" y="4767264"/>
            <a:ext cx="2057400" cy="2738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fld id="{00000000-1234-1234-1234-123412341234}" type="slidenum">
              <a:rPr lang="ru-RU" smtClean="0"/>
              <a:pPr/>
              <a:t>‹#›</a:t>
            </a:fld>
            <a:endParaRPr lang="ru-RU"/>
          </a:p>
        </p:txBody>
      </p:sp>
      <p:sp>
        <p:nvSpPr>
          <p:cNvPr id="22" name="Google Shape;22;p69"/>
          <p:cNvSpPr txBox="1">
            <a:spLocks noGrp="1"/>
          </p:cNvSpPr>
          <p:nvPr>
            <p:ph type="title"/>
          </p:nvPr>
        </p:nvSpPr>
        <p:spPr>
          <a:xfrm>
            <a:off x="5071745" y="1059656"/>
            <a:ext cx="3502818" cy="8980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" name="Google Shape;23;p69"/>
          <p:cNvSpPr txBox="1">
            <a:spLocks noGrp="1"/>
          </p:cNvSpPr>
          <p:nvPr>
            <p:ph type="body" idx="1"/>
          </p:nvPr>
        </p:nvSpPr>
        <p:spPr>
          <a:xfrm>
            <a:off x="5072064" y="2043500"/>
            <a:ext cx="3502819" cy="2076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342884" lvl="0" indent="-171442" algn="l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/>
            </a:lvl1pPr>
            <a:lvl2pPr marL="685769" lvl="1" indent="-171442" algn="l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/>
            </a:lvl2pPr>
            <a:lvl3pPr marL="1028652" lvl="2" indent="-171442" algn="l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/>
            </a:lvl3pPr>
            <a:lvl4pPr marL="1371536" lvl="3" indent="-171442" algn="l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/>
            </a:lvl4pPr>
            <a:lvl5pPr marL="1714421" lvl="4" indent="-171442" algn="l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/>
            </a:lvl5pPr>
            <a:lvl6pPr marL="2057305" lvl="5" indent="-257163" algn="l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2400189" lvl="6" indent="-257163" algn="l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2743073" lvl="7" indent="-257163" algn="l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3085957" lvl="8" indent="-257163" algn="l">
              <a:lnSpc>
                <a:spcPct val="90000"/>
              </a:lnSpc>
              <a:spcBef>
                <a:spcPts val="375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37339798"/>
      </p:ext>
    </p:extLst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192" y="1192"/>
          <a:ext cx="1190" cy="119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79" imgH="379" progId="TCLayout.ActiveDocument.1">
                  <p:embed/>
                </p:oleObj>
              </mc:Choice>
              <mc:Fallback>
                <p:oleObj name="think-cell Slide" r:id="rId4" imgW="379" imgH="379" progId="TCLayout.ActiveDocument.1">
                  <p:embed/>
                  <p:pic>
                    <p:nvPicPr>
                      <p:cNvPr id="8" name="Object 7" hidden="1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92" y="1192"/>
                        <a:ext cx="1190" cy="119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6D82E533-61FF-4234-B7CA-DB50760D29C0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119063" cy="119063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vert="horz"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en-GB" sz="1650" b="0" i="0" baseline="0" dirty="0">
              <a:latin typeface="Arial Black" panose="020B0A04020102020204" pitchFamily="34" charset="0"/>
              <a:sym typeface="Arial Black" panose="020B0A04020102020204" pitchFamily="34" charset="0"/>
            </a:endParaRPr>
          </a:p>
        </p:txBody>
      </p:sp>
      <p:sp>
        <p:nvSpPr>
          <p:cNvPr id="10" name="Inhaltsplatzhalter 13">
            <a:extLst>
              <a:ext uri="{FF2B5EF4-FFF2-40B4-BE49-F238E27FC236}">
                <a16:creationId xmlns:a16="http://schemas.microsoft.com/office/drawing/2014/main" id="{3480B81E-05F8-40BA-98FB-DB5F18126CBA}"/>
              </a:ext>
            </a:extLst>
          </p:cNvPr>
          <p:cNvSpPr txBox="1">
            <a:spLocks/>
          </p:cNvSpPr>
          <p:nvPr userDrawn="1"/>
        </p:nvSpPr>
        <p:spPr>
          <a:xfrm>
            <a:off x="8500431" y="4952294"/>
            <a:ext cx="396636" cy="103875"/>
          </a:xfrm>
          <a:prstGeom prst="rect">
            <a:avLst/>
          </a:prstGeom>
        </p:spPr>
        <p:txBody>
          <a:bodyPr lIns="0" tIns="0" rIns="0" bIns="0">
            <a:spAutoFit/>
          </a:bodyPr>
          <a:lstStyle>
            <a:lvl1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lvl1pPr>
          </a:lstStyle>
          <a:p>
            <a:pPr marL="0" marR="0" lvl="0" indent="0" algn="r" defTabSz="91424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578BD5-E3A8-4354-91BC-79CE4598B8D1}" type="slidenum">
              <a:rPr kumimoji="0" lang="en-GB" sz="675" b="0" i="0" u="none" strike="noStrike" kern="1200" cap="none" spc="0" normalizeH="0" baseline="0" noProof="0" smtClean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Arial Bold" panose="020B0704020202020204" pitchFamily="34" charset="0"/>
                <a:ea typeface="+mn-ea"/>
                <a:cs typeface="Arial Bold" panose="020B0704020202020204" pitchFamily="34" charset="0"/>
              </a:rPr>
              <a:pPr marL="0" marR="0" lvl="0" indent="0" algn="r" defTabSz="91424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GB" sz="825" b="0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Arial Bold" panose="020B0704020202020204" pitchFamily="34" charset="0"/>
              <a:ea typeface="+mn-ea"/>
              <a:cs typeface="Arial Bold" panose="020B0704020202020204" pitchFamily="34" charset="0"/>
            </a:endParaRPr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76D4563B-C417-4E5B-9A94-87F12336D33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52000" y="1148706"/>
            <a:ext cx="4185460" cy="1513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lnSpc>
                <a:spcPct val="80000"/>
              </a:lnSpc>
              <a:spcBef>
                <a:spcPts val="0"/>
              </a:spcBef>
              <a:defRPr sz="1200" cap="all" spc="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CLICK TO EDIT MASTER TEXT STYLES</a:t>
            </a:r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51932C9B-61F1-4C29-8076-E4A19DBF4C6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06541" y="1148706"/>
            <a:ext cx="4185460" cy="1513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lnSpc>
                <a:spcPct val="80000"/>
              </a:lnSpc>
              <a:spcBef>
                <a:spcPts val="0"/>
              </a:spcBef>
              <a:defRPr sz="1200" cap="all" spc="0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CLICK TO EDIT MASTER TEXT STYLES</a:t>
            </a:r>
          </a:p>
        </p:txBody>
      </p:sp>
      <p:sp>
        <p:nvSpPr>
          <p:cNvPr id="13" name="Title 3">
            <a:extLst>
              <a:ext uri="{FF2B5EF4-FFF2-40B4-BE49-F238E27FC236}">
                <a16:creationId xmlns:a16="http://schemas.microsoft.com/office/drawing/2014/main" id="{0791D1F4-81EB-4F39-888D-D93DF1DB3E9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52000" y="283764"/>
            <a:ext cx="8640000" cy="302840"/>
          </a:xfrm>
          <a:prstGeom prst="rect">
            <a:avLst/>
          </a:prstGeom>
        </p:spPr>
        <p:txBody>
          <a:bodyPr lIns="0" tIns="0" rIns="0" bIns="0" anchor="t" anchorCtr="0">
            <a:spAutoFit/>
          </a:bodyPr>
          <a:lstStyle>
            <a:lvl1pPr>
              <a:defRPr cap="all" spc="0" baseline="0"/>
            </a:lvl1pPr>
          </a:lstStyle>
          <a:p>
            <a:r>
              <a:rPr lang="en-GB" dirty="0"/>
              <a:t>Click to edit master title style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B1AF64D3-C932-4EA8-81EC-63868242403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52000" y="845796"/>
            <a:ext cx="8640000" cy="170239"/>
          </a:xfrm>
          <a:prstGeom prst="rect">
            <a:avLst/>
          </a:prstGeom>
        </p:spPr>
        <p:txBody>
          <a:bodyPr lIns="0" tIns="0" rIns="0" bIns="0">
            <a:spAutoFit/>
          </a:bodyPr>
          <a:lstStyle>
            <a:lvl1pPr>
              <a:lnSpc>
                <a:spcPct val="80000"/>
              </a:lnSpc>
              <a:spcBef>
                <a:spcPts val="0"/>
              </a:spcBef>
              <a:defRPr sz="1350" cap="all" spc="0" baseline="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lang="en-GB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9825084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185">
          <p15:clr>
            <a:srgbClr val="FBAE40"/>
          </p15:clr>
        </p15:guide>
        <p15:guide id="2" pos="3727">
          <p15:clr>
            <a:srgbClr val="FBAE40"/>
          </p15:clr>
        </p15:guide>
        <p15:guide id="3" pos="3953">
          <p15:clr>
            <a:srgbClr val="FBAE40"/>
          </p15:clr>
        </p15:guide>
      </p15:sldGuideLst>
    </p:ext>
  </p:extLst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FC3821F4-AEC9-2E4B-9A7C-7E174121F05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300788" y="1244600"/>
            <a:ext cx="3505200" cy="3314700"/>
          </a:xfrm>
          <a:prstGeom prst="rect">
            <a:avLst/>
          </a:prstGeom>
        </p:spPr>
        <p:txBody>
          <a:bodyPr/>
          <a:lstStyle>
            <a:lvl1pPr marL="11906" indent="-11906">
              <a:buNone/>
              <a:tabLst/>
              <a:defRPr sz="1800" b="1" i="0">
                <a:solidFill>
                  <a:schemeClr val="accent1"/>
                </a:solidFill>
                <a:latin typeface="Raleway" pitchFamily="2" charset="77"/>
              </a:defRPr>
            </a:lvl1pPr>
            <a:lvl2pPr>
              <a:defRPr b="1" i="0">
                <a:latin typeface="Raleway" pitchFamily="2" charset="77"/>
              </a:defRPr>
            </a:lvl2pPr>
            <a:lvl3pPr>
              <a:defRPr b="1" i="0">
                <a:latin typeface="Raleway" pitchFamily="2" charset="77"/>
              </a:defRPr>
            </a:lvl3pPr>
            <a:lvl4pPr>
              <a:defRPr b="1" i="0">
                <a:latin typeface="Raleway" pitchFamily="2" charset="77"/>
              </a:defRPr>
            </a:lvl4pPr>
            <a:lvl5pPr>
              <a:defRPr b="1" i="0">
                <a:latin typeface="Raleway" pitchFamily="2" charset="77"/>
              </a:defRPr>
            </a:lvl5pPr>
          </a:lstStyle>
          <a:p>
            <a:pPr lvl="0"/>
            <a:r>
              <a:rPr lang="ru-RU" dirty="0"/>
              <a:t>Текст</a:t>
            </a:r>
            <a:endParaRPr lang="x-none" dirty="0"/>
          </a:p>
        </p:txBody>
      </p:sp>
      <p:sp>
        <p:nvSpPr>
          <p:cNvPr id="2" name="Title 10">
            <a:extLst>
              <a:ext uri="{FF2B5EF4-FFF2-40B4-BE49-F238E27FC236}">
                <a16:creationId xmlns:a16="http://schemas.microsoft.com/office/drawing/2014/main" id="{38A0D2E7-5387-D898-4B83-B90152EBDD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64426" y="390510"/>
            <a:ext cx="8467538" cy="756031"/>
          </a:xfrm>
        </p:spPr>
        <p:txBody>
          <a:bodyPr anchor="ctr">
            <a:normAutofit/>
          </a:bodyPr>
          <a:lstStyle>
            <a:lvl1pPr>
              <a:defRPr lang="x-none" sz="2400" b="1" i="0" kern="1200" dirty="0">
                <a:solidFill>
                  <a:schemeClr val="accent1"/>
                </a:solidFill>
                <a:latin typeface="Raleway" pitchFamily="2" charset="77"/>
                <a:ea typeface="+mj-ea"/>
                <a:cs typeface="+mj-cs"/>
              </a:defRPr>
            </a:lvl1pPr>
          </a:lstStyle>
          <a:p>
            <a:endParaRPr lang="x-none" dirty="0"/>
          </a:p>
        </p:txBody>
      </p:sp>
      <p:sp>
        <p:nvSpPr>
          <p:cNvPr id="15" name="Google Shape;645;p37">
            <a:extLst>
              <a:ext uri="{FF2B5EF4-FFF2-40B4-BE49-F238E27FC236}">
                <a16:creationId xmlns:a16="http://schemas.microsoft.com/office/drawing/2014/main" id="{1005F80E-E20B-3F5E-8188-9C2DB083C8E5}"/>
              </a:ext>
            </a:extLst>
          </p:cNvPr>
          <p:cNvSpPr/>
          <p:nvPr userDrawn="1"/>
        </p:nvSpPr>
        <p:spPr>
          <a:xfrm>
            <a:off x="3964426" y="4767263"/>
            <a:ext cx="1899285" cy="0"/>
          </a:xfrm>
          <a:custGeom>
            <a:avLst/>
            <a:gdLst/>
            <a:ahLst/>
            <a:cxnLst/>
            <a:rect l="l" t="t" r="r" b="b"/>
            <a:pathLst>
              <a:path w="2532380" h="120000" extrusionOk="0">
                <a:moveTo>
                  <a:pt x="0" y="0"/>
                </a:moveTo>
                <a:lnTo>
                  <a:pt x="2532240" y="0"/>
                </a:lnTo>
              </a:path>
            </a:pathLst>
          </a:custGeom>
          <a:noFill/>
          <a:ln w="15875" cap="flat" cmpd="sng">
            <a:solidFill>
              <a:srgbClr val="0E163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" name="Google Shape;646;p37">
            <a:extLst>
              <a:ext uri="{FF2B5EF4-FFF2-40B4-BE49-F238E27FC236}">
                <a16:creationId xmlns:a16="http://schemas.microsoft.com/office/drawing/2014/main" id="{FFA8A601-DE85-224A-0944-06649BC797C4}"/>
              </a:ext>
            </a:extLst>
          </p:cNvPr>
          <p:cNvSpPr/>
          <p:nvPr userDrawn="1"/>
        </p:nvSpPr>
        <p:spPr>
          <a:xfrm>
            <a:off x="3974552" y="378619"/>
            <a:ext cx="1899285" cy="11906"/>
          </a:xfrm>
          <a:custGeom>
            <a:avLst/>
            <a:gdLst/>
            <a:ahLst/>
            <a:cxnLst/>
            <a:rect l="l" t="t" r="r" b="b"/>
            <a:pathLst>
              <a:path w="2532380" h="15875" extrusionOk="0">
                <a:moveTo>
                  <a:pt x="2532240" y="0"/>
                </a:moveTo>
                <a:lnTo>
                  <a:pt x="0" y="0"/>
                </a:lnTo>
                <a:lnTo>
                  <a:pt x="0" y="15875"/>
                </a:lnTo>
                <a:lnTo>
                  <a:pt x="2532240" y="15875"/>
                </a:lnTo>
                <a:lnTo>
                  <a:pt x="2532240" y="0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5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21803876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4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792605"/>
            <a:ext cx="7772400" cy="1102519"/>
          </a:xfrm>
        </p:spPr>
        <p:txBody>
          <a:bodyPr/>
          <a:lstStyle>
            <a:lvl1pPr algn="ctr">
              <a:defRPr>
                <a:solidFill>
                  <a:srgbClr val="0079C1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85801" y="2047161"/>
            <a:ext cx="7772402" cy="1376718"/>
          </a:xfrm>
        </p:spPr>
        <p:txBody>
          <a:bodyPr/>
          <a:lstStyle>
            <a:lvl1pPr marL="0" indent="0" algn="ctr">
              <a:buNone/>
              <a:defRPr/>
            </a:lvl1pPr>
            <a:lvl2pPr marL="371475" indent="0" algn="ctr">
              <a:buNone/>
              <a:defRPr/>
            </a:lvl2pPr>
            <a:lvl3pPr marL="742950" indent="0" algn="ctr">
              <a:buNone/>
              <a:defRPr/>
            </a:lvl3pPr>
            <a:lvl4pPr marL="1114425" indent="0" algn="ctr">
              <a:buNone/>
              <a:defRPr/>
            </a:lvl4pPr>
            <a:lvl5pPr marL="1485900" indent="0" algn="ctr">
              <a:buNone/>
              <a:defRPr/>
            </a:lvl5pPr>
            <a:lvl6pPr marL="1857375" indent="0" algn="ctr">
              <a:buNone/>
              <a:defRPr/>
            </a:lvl6pPr>
            <a:lvl7pPr marL="2228850" indent="0" algn="ctr">
              <a:buNone/>
              <a:defRPr/>
            </a:lvl7pPr>
            <a:lvl8pPr marL="2600325" indent="0" algn="ctr">
              <a:buNone/>
              <a:defRPr/>
            </a:lvl8pPr>
            <a:lvl9pPr marL="2971800" indent="0" algn="ctr">
              <a:buNone/>
              <a:defRPr/>
            </a:lvl9pPr>
          </a:lstStyle>
          <a:p>
            <a:r>
              <a:rPr lang="ru-RU" dirty="0"/>
              <a:t>Образец подзаголовка</a:t>
            </a:r>
            <a:endParaRPr lang="en-US" dirty="0"/>
          </a:p>
        </p:txBody>
      </p:sp>
      <p:pic>
        <p:nvPicPr>
          <p:cNvPr id="6" name="Picture 2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2430" y="90205"/>
            <a:ext cx="1895678" cy="3181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820288762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2+partners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object 4">
            <a:extLst>
              <a:ext uri="{FF2B5EF4-FFF2-40B4-BE49-F238E27FC236}">
                <a16:creationId xmlns:a16="http://schemas.microsoft.com/office/drawing/2014/main" id="{A9B2EAA2-CA80-5041-9A1E-997D27AD5F2C}"/>
              </a:ext>
            </a:extLst>
          </p:cNvPr>
          <p:cNvSpPr/>
          <p:nvPr userDrawn="1"/>
        </p:nvSpPr>
        <p:spPr>
          <a:xfrm>
            <a:off x="-1" y="4178541"/>
            <a:ext cx="9144000" cy="977265"/>
          </a:xfrm>
          <a:custGeom>
            <a:avLst/>
            <a:gdLst/>
            <a:ahLst/>
            <a:cxnLst/>
            <a:rect l="l" t="t" r="r" b="b"/>
            <a:pathLst>
              <a:path w="16256000" h="1737359">
                <a:moveTo>
                  <a:pt x="16256000" y="0"/>
                </a:moveTo>
                <a:lnTo>
                  <a:pt x="0" y="0"/>
                </a:lnTo>
                <a:lnTo>
                  <a:pt x="0" y="1737359"/>
                </a:lnTo>
                <a:lnTo>
                  <a:pt x="16256000" y="1737359"/>
                </a:lnTo>
                <a:lnTo>
                  <a:pt x="162560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8" name="object 7">
            <a:extLst>
              <a:ext uri="{FF2B5EF4-FFF2-40B4-BE49-F238E27FC236}">
                <a16:creationId xmlns:a16="http://schemas.microsoft.com/office/drawing/2014/main" id="{15B18D2F-967E-A94B-BF0E-15BF945F8CB7}"/>
              </a:ext>
            </a:extLst>
          </p:cNvPr>
          <p:cNvSpPr/>
          <p:nvPr userDrawn="1"/>
        </p:nvSpPr>
        <p:spPr>
          <a:xfrm>
            <a:off x="257168" y="0"/>
            <a:ext cx="6407944" cy="4886325"/>
          </a:xfrm>
          <a:custGeom>
            <a:avLst/>
            <a:gdLst/>
            <a:ahLst/>
            <a:cxnLst/>
            <a:rect l="l" t="t" r="r" b="b"/>
            <a:pathLst>
              <a:path w="11391900" h="8686800">
                <a:moveTo>
                  <a:pt x="3017532" y="5669280"/>
                </a:moveTo>
                <a:lnTo>
                  <a:pt x="12" y="5669280"/>
                </a:lnTo>
                <a:lnTo>
                  <a:pt x="0" y="8686800"/>
                </a:lnTo>
                <a:lnTo>
                  <a:pt x="3017532" y="8686800"/>
                </a:lnTo>
                <a:lnTo>
                  <a:pt x="3017532" y="5669280"/>
                </a:lnTo>
                <a:close/>
              </a:path>
              <a:path w="11391900" h="8686800">
                <a:moveTo>
                  <a:pt x="11391900" y="0"/>
                </a:moveTo>
                <a:lnTo>
                  <a:pt x="3492500" y="0"/>
                </a:lnTo>
                <a:lnTo>
                  <a:pt x="12" y="5669280"/>
                </a:lnTo>
                <a:lnTo>
                  <a:pt x="11391900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E6DF9CB4-D929-1D49-911F-80325E1705B2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7168" y="3185325"/>
            <a:ext cx="1701496" cy="1701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Logo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DB8F2B20-834A-4F4C-90C8-1A1C3FE2C810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28" name="object 2">
              <a:extLst>
                <a:ext uri="{FF2B5EF4-FFF2-40B4-BE49-F238E27FC236}">
                  <a16:creationId xmlns:a16="http://schemas.microsoft.com/office/drawing/2014/main" id="{89A0CE30-B29B-BC4C-843B-B038E14DA173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9" name="object 3">
              <a:extLst>
                <a:ext uri="{FF2B5EF4-FFF2-40B4-BE49-F238E27FC236}">
                  <a16:creationId xmlns:a16="http://schemas.microsoft.com/office/drawing/2014/main" id="{2319486A-2565-3B48-BCF9-A676E0D18127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0" name="object 4">
              <a:extLst>
                <a:ext uri="{FF2B5EF4-FFF2-40B4-BE49-F238E27FC236}">
                  <a16:creationId xmlns:a16="http://schemas.microsoft.com/office/drawing/2014/main" id="{2DBCF382-94B7-124B-A056-AAE0137DE8F6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1" name="object 5">
              <a:extLst>
                <a:ext uri="{FF2B5EF4-FFF2-40B4-BE49-F238E27FC236}">
                  <a16:creationId xmlns:a16="http://schemas.microsoft.com/office/drawing/2014/main" id="{7F816F45-5606-964A-A0AA-51FE0EF58841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2" name="object 6">
              <a:extLst>
                <a:ext uri="{FF2B5EF4-FFF2-40B4-BE49-F238E27FC236}">
                  <a16:creationId xmlns:a16="http://schemas.microsoft.com/office/drawing/2014/main" id="{7F5F83CF-6D82-2442-BC1F-8276F2521263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3" name="object 7">
              <a:extLst>
                <a:ext uri="{FF2B5EF4-FFF2-40B4-BE49-F238E27FC236}">
                  <a16:creationId xmlns:a16="http://schemas.microsoft.com/office/drawing/2014/main" id="{17342857-A78E-F442-9425-5AD104ABFF75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34" name="object 8">
              <a:extLst>
                <a:ext uri="{FF2B5EF4-FFF2-40B4-BE49-F238E27FC236}">
                  <a16:creationId xmlns:a16="http://schemas.microsoft.com/office/drawing/2014/main" id="{FEBCD6FF-3E7F-2543-A076-0D3275D904D2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35" name="object 9">
              <a:extLst>
                <a:ext uri="{FF2B5EF4-FFF2-40B4-BE49-F238E27FC236}">
                  <a16:creationId xmlns:a16="http://schemas.microsoft.com/office/drawing/2014/main" id="{0191830A-2AB4-D444-8138-E615D350861E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21" name="Holder 2">
            <a:extLst>
              <a:ext uri="{FF2B5EF4-FFF2-40B4-BE49-F238E27FC236}">
                <a16:creationId xmlns:a16="http://schemas.microsoft.com/office/drawing/2014/main" id="{6CDA4746-2656-2647-8066-76672A95177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473418" y="268793"/>
            <a:ext cx="6412101" cy="3203070"/>
          </a:xfrm>
          <a:prstGeom prst="rect">
            <a:avLst/>
          </a:prstGeom>
        </p:spPr>
        <p:txBody>
          <a:bodyPr lIns="0" tIns="0" rIns="0" bIns="0" numCol="1"/>
          <a:lstStyle>
            <a:lvl1pPr>
              <a:defRPr sz="405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r>
              <a:rPr lang="en-US" dirty="0"/>
              <a:t>Here is the place for the topic of your presentation (2-4 lines)</a:t>
            </a:r>
            <a:endParaRPr dirty="0"/>
          </a:p>
        </p:txBody>
      </p:sp>
      <p:sp>
        <p:nvSpPr>
          <p:cNvPr id="22" name="Text Placeholder 26">
            <a:extLst>
              <a:ext uri="{FF2B5EF4-FFF2-40B4-BE49-F238E27FC236}">
                <a16:creationId xmlns:a16="http://schemas.microsoft.com/office/drawing/2014/main" id="{8F3655A8-B544-6F4A-93C8-8DAAE92B0A90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7222" y="268792"/>
            <a:ext cx="1631442" cy="2312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Name Surname</a:t>
            </a:r>
            <a:endParaRPr lang="x-none" dirty="0"/>
          </a:p>
        </p:txBody>
      </p:sp>
      <p:sp>
        <p:nvSpPr>
          <p:cNvPr id="24" name="Text Placeholder 26">
            <a:extLst>
              <a:ext uri="{FF2B5EF4-FFF2-40B4-BE49-F238E27FC236}">
                <a16:creationId xmlns:a16="http://schemas.microsoft.com/office/drawing/2014/main" id="{DF8B18B3-329C-1F41-8E04-9079BCFAD8F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27221" y="768793"/>
            <a:ext cx="1630051" cy="100018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Occupation</a:t>
            </a:r>
            <a:endParaRPr lang="x-none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44AC8A3F-FE8D-3D48-9BE6-2CB9FCD0455A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73418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F11006FF-BE2C-9443-AB00-4451EEEDB8F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095609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0E978D97-CA93-194D-B79F-499E3CB973CD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571780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BB068BF1-5A4C-B74C-BB2D-27E456F860F9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339990" y="3899724"/>
            <a:ext cx="1541370" cy="15421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  <a:lvl2pPr marL="257175" indent="0">
              <a:buNone/>
              <a:defRPr sz="675" b="1"/>
            </a:lvl2pPr>
            <a:lvl3pPr marL="514350" indent="0">
              <a:buNone/>
              <a:defRPr sz="675" b="1"/>
            </a:lvl3pPr>
            <a:lvl4pPr marL="771525" indent="0">
              <a:buNone/>
              <a:defRPr sz="675" b="1"/>
            </a:lvl4pPr>
            <a:lvl5pPr marL="1028700" indent="0">
              <a:buNone/>
              <a:defRPr sz="675" b="1"/>
            </a:lvl5pPr>
          </a:lstStyle>
          <a:p>
            <a:r>
              <a:rPr lang="en-US" dirty="0"/>
              <a:t>Partner category: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3350403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3">
            <a:extLst>
              <a:ext uri="{FF2B5EF4-FFF2-40B4-BE49-F238E27FC236}">
                <a16:creationId xmlns:a16="http://schemas.microsoft.com/office/drawing/2014/main" id="{F22F4E36-4CC8-CB41-B9EB-78A7248322B2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21F3F126-47A6-7446-A64E-12AD264A52E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1398869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01</a:t>
            </a:r>
            <a:endParaRPr lang="x-none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07637B5B-AFA7-624A-92F9-9B0A022C228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23" y="257175"/>
            <a:ext cx="6215077" cy="3643313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Here is the place for the chapter name (2-3 lines)</a:t>
            </a:r>
            <a:endParaRPr lang="x-none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B49864-10A1-7E42-AE22-D3489645FE9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B5BCF37A-BEF2-514F-B04B-BD7C806FF9A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9C048C29-9183-3441-964E-5748E15E479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502D8DD8-062A-DE44-AB8A-29D4210F622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98CC1D34-CBB6-F44A-B151-17B94345C3F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5C2B34E6-5A37-C547-B1D3-539D487D9E9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B5E72DA9-B829-C74E-9FDE-E98B05A4523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0BA7150E-6CE2-594F-80CC-6730CE2F5D8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6461755-528A-2243-B943-927BCA8940A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D151D8D1-3BC7-7E45-B981-3EAF57843BB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1B1C0F5-2747-AD43-B34A-EC7B1E6A8FE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28" name="object 2">
                <a:extLst>
                  <a:ext uri="{FF2B5EF4-FFF2-40B4-BE49-F238E27FC236}">
                    <a16:creationId xmlns:a16="http://schemas.microsoft.com/office/drawing/2014/main" id="{D24AB1A2-98B3-BF48-AE4A-6630948B311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3">
                <a:extLst>
                  <a:ext uri="{FF2B5EF4-FFF2-40B4-BE49-F238E27FC236}">
                    <a16:creationId xmlns:a16="http://schemas.microsoft.com/office/drawing/2014/main" id="{6A91B6C2-8484-F442-B061-EBADEA2B79B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4">
                <a:extLst>
                  <a:ext uri="{FF2B5EF4-FFF2-40B4-BE49-F238E27FC236}">
                    <a16:creationId xmlns:a16="http://schemas.microsoft.com/office/drawing/2014/main" id="{0E584CF4-1E99-9C4A-802F-88B615FF27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2" name="object 5">
                <a:extLst>
                  <a:ext uri="{FF2B5EF4-FFF2-40B4-BE49-F238E27FC236}">
                    <a16:creationId xmlns:a16="http://schemas.microsoft.com/office/drawing/2014/main" id="{3356B923-0488-D940-94F0-2A5D140694B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6">
                <a:extLst>
                  <a:ext uri="{FF2B5EF4-FFF2-40B4-BE49-F238E27FC236}">
                    <a16:creationId xmlns:a16="http://schemas.microsoft.com/office/drawing/2014/main" id="{458588F3-C982-9B44-B941-908D004EE2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7">
                <a:extLst>
                  <a:ext uri="{FF2B5EF4-FFF2-40B4-BE49-F238E27FC236}">
                    <a16:creationId xmlns:a16="http://schemas.microsoft.com/office/drawing/2014/main" id="{E8890788-03C5-7144-8883-65BDEAAF03F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5" name="object 8">
                <a:extLst>
                  <a:ext uri="{FF2B5EF4-FFF2-40B4-BE49-F238E27FC236}">
                    <a16:creationId xmlns:a16="http://schemas.microsoft.com/office/drawing/2014/main" id="{6545098D-6CD5-9B42-B69D-69980EFB25B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9">
                <a:extLst>
                  <a:ext uri="{FF2B5EF4-FFF2-40B4-BE49-F238E27FC236}">
                    <a16:creationId xmlns:a16="http://schemas.microsoft.com/office/drawing/2014/main" id="{9E082D63-23A0-7741-BB01-7C591E961F5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543555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pter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3">
            <a:extLst>
              <a:ext uri="{FF2B5EF4-FFF2-40B4-BE49-F238E27FC236}">
                <a16:creationId xmlns:a16="http://schemas.microsoft.com/office/drawing/2014/main" id="{F22F4E36-4CC8-CB41-B9EB-78A7248322B2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rgbClr val="6488F3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21F3F126-47A6-7446-A64E-12AD264A52E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1398869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01</a:t>
            </a:r>
            <a:endParaRPr lang="x-none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07637B5B-AFA7-624A-92F9-9B0A022C228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23" y="257175"/>
            <a:ext cx="6215077" cy="3643313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36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Here is the place for the chapter name (2-3 lines)</a:t>
            </a:r>
            <a:endParaRPr lang="x-none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B49864-10A1-7E42-AE22-D3489645FE9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B5BCF37A-BEF2-514F-B04B-BD7C806FF9A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9C048C29-9183-3441-964E-5748E15E479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502D8DD8-062A-DE44-AB8A-29D4210F622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98CC1D34-CBB6-F44A-B151-17B94345C3FC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5C2B34E6-5A37-C547-B1D3-539D487D9E9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B5E72DA9-B829-C74E-9FDE-E98B05A4523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0BA7150E-6CE2-594F-80CC-6730CE2F5D8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6461755-528A-2243-B943-927BCA8940A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D151D8D1-3BC7-7E45-B981-3EAF57843BB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81B1C0F5-2747-AD43-B34A-EC7B1E6A8FE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8" name="object 2">
                <a:extLst>
                  <a:ext uri="{FF2B5EF4-FFF2-40B4-BE49-F238E27FC236}">
                    <a16:creationId xmlns:a16="http://schemas.microsoft.com/office/drawing/2014/main" id="{D24AB1A2-98B3-BF48-AE4A-6630948B311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3">
                <a:extLst>
                  <a:ext uri="{FF2B5EF4-FFF2-40B4-BE49-F238E27FC236}">
                    <a16:creationId xmlns:a16="http://schemas.microsoft.com/office/drawing/2014/main" id="{6A91B6C2-8484-F442-B061-EBADEA2B79B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4">
                <a:extLst>
                  <a:ext uri="{FF2B5EF4-FFF2-40B4-BE49-F238E27FC236}">
                    <a16:creationId xmlns:a16="http://schemas.microsoft.com/office/drawing/2014/main" id="{0E584CF4-1E99-9C4A-802F-88B615FF27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2" name="object 5">
                <a:extLst>
                  <a:ext uri="{FF2B5EF4-FFF2-40B4-BE49-F238E27FC236}">
                    <a16:creationId xmlns:a16="http://schemas.microsoft.com/office/drawing/2014/main" id="{3356B923-0488-D940-94F0-2A5D140694B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6">
                <a:extLst>
                  <a:ext uri="{FF2B5EF4-FFF2-40B4-BE49-F238E27FC236}">
                    <a16:creationId xmlns:a16="http://schemas.microsoft.com/office/drawing/2014/main" id="{458588F3-C982-9B44-B941-908D004EE2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7">
                <a:extLst>
                  <a:ext uri="{FF2B5EF4-FFF2-40B4-BE49-F238E27FC236}">
                    <a16:creationId xmlns:a16="http://schemas.microsoft.com/office/drawing/2014/main" id="{E8890788-03C5-7144-8883-65BDEAAF03F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5" name="object 8">
                <a:extLst>
                  <a:ext uri="{FF2B5EF4-FFF2-40B4-BE49-F238E27FC236}">
                    <a16:creationId xmlns:a16="http://schemas.microsoft.com/office/drawing/2014/main" id="{6545098D-6CD5-9B42-B69D-69980EFB25B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9">
                <a:extLst>
                  <a:ext uri="{FF2B5EF4-FFF2-40B4-BE49-F238E27FC236}">
                    <a16:creationId xmlns:a16="http://schemas.microsoft.com/office/drawing/2014/main" id="{9E082D63-23A0-7741-BB01-7C591E961F5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89570197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414083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2205430821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mpty">
    <p:bg>
      <p:bgPr>
        <a:solidFill>
          <a:srgbClr val="4872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3070" y="408672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3" name="Group 24">
            <a:extLst>
              <a:ext uri="{FF2B5EF4-FFF2-40B4-BE49-F238E27FC236}">
                <a16:creationId xmlns:a16="http://schemas.microsoft.com/office/drawing/2014/main" id="{02F5F40D-7E59-77AC-7E1B-D76261DCC252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4" name="Group 25">
              <a:extLst>
                <a:ext uri="{FF2B5EF4-FFF2-40B4-BE49-F238E27FC236}">
                  <a16:creationId xmlns:a16="http://schemas.microsoft.com/office/drawing/2014/main" id="{CAF37683-89B7-4B89-A120-02DE8A1DAF0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4" name="object 2">
                <a:extLst>
                  <a:ext uri="{FF2B5EF4-FFF2-40B4-BE49-F238E27FC236}">
                    <a16:creationId xmlns:a16="http://schemas.microsoft.com/office/drawing/2014/main" id="{A3FFA553-14B5-1C6D-BDC6-55A2D7045B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5" name="object 3">
                <a:extLst>
                  <a:ext uri="{FF2B5EF4-FFF2-40B4-BE49-F238E27FC236}">
                    <a16:creationId xmlns:a16="http://schemas.microsoft.com/office/drawing/2014/main" id="{69523F54-73B9-C9C0-3D00-6FFA99E7E7A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6" name="object 4">
                <a:extLst>
                  <a:ext uri="{FF2B5EF4-FFF2-40B4-BE49-F238E27FC236}">
                    <a16:creationId xmlns:a16="http://schemas.microsoft.com/office/drawing/2014/main" id="{C95EF8EC-A537-721F-22C2-11304813926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7" name="object 5">
                <a:extLst>
                  <a:ext uri="{FF2B5EF4-FFF2-40B4-BE49-F238E27FC236}">
                    <a16:creationId xmlns:a16="http://schemas.microsoft.com/office/drawing/2014/main" id="{42D973F5-1A65-78FA-2363-C11BD560E7E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8" name="object 6">
                <a:extLst>
                  <a:ext uri="{FF2B5EF4-FFF2-40B4-BE49-F238E27FC236}">
                    <a16:creationId xmlns:a16="http://schemas.microsoft.com/office/drawing/2014/main" id="{7F67E293-A228-CA8F-78AD-B6ECE587AD7C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7">
                <a:extLst>
                  <a:ext uri="{FF2B5EF4-FFF2-40B4-BE49-F238E27FC236}">
                    <a16:creationId xmlns:a16="http://schemas.microsoft.com/office/drawing/2014/main" id="{B461A20D-83B1-561C-CE49-E654D3D7047A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0" name="object 8">
                <a:extLst>
                  <a:ext uri="{FF2B5EF4-FFF2-40B4-BE49-F238E27FC236}">
                    <a16:creationId xmlns:a16="http://schemas.microsoft.com/office/drawing/2014/main" id="{AB21DE3B-3427-2828-E62D-05AEAB04510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1" name="object 9">
                <a:extLst>
                  <a:ext uri="{FF2B5EF4-FFF2-40B4-BE49-F238E27FC236}">
                    <a16:creationId xmlns:a16="http://schemas.microsoft.com/office/drawing/2014/main" id="{6434501A-AFF1-5367-89FD-938001EADDF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5" name="Group 26">
              <a:extLst>
                <a:ext uri="{FF2B5EF4-FFF2-40B4-BE49-F238E27FC236}">
                  <a16:creationId xmlns:a16="http://schemas.microsoft.com/office/drawing/2014/main" id="{9302AD1E-2AB2-ACE3-2268-65A25B72181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6" name="object 2">
                <a:extLst>
                  <a:ext uri="{FF2B5EF4-FFF2-40B4-BE49-F238E27FC236}">
                    <a16:creationId xmlns:a16="http://schemas.microsoft.com/office/drawing/2014/main" id="{D7BA0801-1556-C23B-23F7-1484CD17719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" name="object 3">
                <a:extLst>
                  <a:ext uri="{FF2B5EF4-FFF2-40B4-BE49-F238E27FC236}">
                    <a16:creationId xmlns:a16="http://schemas.microsoft.com/office/drawing/2014/main" id="{FB9B6883-6B33-E1AD-280B-441D13BEA64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8" name="object 4">
                <a:extLst>
                  <a:ext uri="{FF2B5EF4-FFF2-40B4-BE49-F238E27FC236}">
                    <a16:creationId xmlns:a16="http://schemas.microsoft.com/office/drawing/2014/main" id="{A8DD3CBF-CEDF-BA2F-C26B-1682CEC1464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9" name="object 5">
                <a:extLst>
                  <a:ext uri="{FF2B5EF4-FFF2-40B4-BE49-F238E27FC236}">
                    <a16:creationId xmlns:a16="http://schemas.microsoft.com/office/drawing/2014/main" id="{61D36165-A35D-FB58-8A7E-8BD6141396D1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0" name="object 6">
                <a:extLst>
                  <a:ext uri="{FF2B5EF4-FFF2-40B4-BE49-F238E27FC236}">
                    <a16:creationId xmlns:a16="http://schemas.microsoft.com/office/drawing/2014/main" id="{332A87C2-C66F-7B29-6CC9-E3ABA34A0A19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7">
                <a:extLst>
                  <a:ext uri="{FF2B5EF4-FFF2-40B4-BE49-F238E27FC236}">
                    <a16:creationId xmlns:a16="http://schemas.microsoft.com/office/drawing/2014/main" id="{2C39651C-DD5A-6FE4-DF8E-8BC8C59E5AA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2" name="object 8">
                <a:extLst>
                  <a:ext uri="{FF2B5EF4-FFF2-40B4-BE49-F238E27FC236}">
                    <a16:creationId xmlns:a16="http://schemas.microsoft.com/office/drawing/2014/main" id="{08DBA522-858B-F172-38B3-1BFECF108800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3" name="object 9">
                <a:extLst>
                  <a:ext uri="{FF2B5EF4-FFF2-40B4-BE49-F238E27FC236}">
                    <a16:creationId xmlns:a16="http://schemas.microsoft.com/office/drawing/2014/main" id="{28DE2753-8658-1649-FD43-9D0623D501DE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4072851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>
            <a:extLst>
              <a:ext uri="{FF2B5EF4-FFF2-40B4-BE49-F238E27FC236}">
                <a16:creationId xmlns:a16="http://schemas.microsoft.com/office/drawing/2014/main" id="{77A1D3F9-5B4C-73B1-7B0C-32F071867598}"/>
              </a:ext>
            </a:extLst>
          </p:cNvPr>
          <p:cNvSpPr/>
          <p:nvPr userDrawn="1"/>
        </p:nvSpPr>
        <p:spPr>
          <a:xfrm>
            <a:off x="6350000" y="0"/>
            <a:ext cx="27940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419860"/>
            <a:ext cx="576646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4" name="Group 24">
            <a:extLst>
              <a:ext uri="{FF2B5EF4-FFF2-40B4-BE49-F238E27FC236}">
                <a16:creationId xmlns:a16="http://schemas.microsoft.com/office/drawing/2014/main" id="{7E05197A-A61C-E6F7-79E9-0C65B51D6D4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5" name="Group 25">
              <a:extLst>
                <a:ext uri="{FF2B5EF4-FFF2-40B4-BE49-F238E27FC236}">
                  <a16:creationId xmlns:a16="http://schemas.microsoft.com/office/drawing/2014/main" id="{5A72FE3E-757E-384F-4F9E-CC059BA9B45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5" name="object 2">
                <a:extLst>
                  <a:ext uri="{FF2B5EF4-FFF2-40B4-BE49-F238E27FC236}">
                    <a16:creationId xmlns:a16="http://schemas.microsoft.com/office/drawing/2014/main" id="{F494254B-2D8C-9D84-D403-85AB2315B38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6" name="object 3">
                <a:extLst>
                  <a:ext uri="{FF2B5EF4-FFF2-40B4-BE49-F238E27FC236}">
                    <a16:creationId xmlns:a16="http://schemas.microsoft.com/office/drawing/2014/main" id="{583140E6-3E73-98DC-0A8C-62195A2FF29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7" name="object 4">
                <a:extLst>
                  <a:ext uri="{FF2B5EF4-FFF2-40B4-BE49-F238E27FC236}">
                    <a16:creationId xmlns:a16="http://schemas.microsoft.com/office/drawing/2014/main" id="{C1A374E6-5CF6-70CC-95B8-60092D34326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8" name="object 5">
                <a:extLst>
                  <a:ext uri="{FF2B5EF4-FFF2-40B4-BE49-F238E27FC236}">
                    <a16:creationId xmlns:a16="http://schemas.microsoft.com/office/drawing/2014/main" id="{FBD3C4B1-EE0D-78E0-19D4-466E92AFFDFD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6">
                <a:extLst>
                  <a:ext uri="{FF2B5EF4-FFF2-40B4-BE49-F238E27FC236}">
                    <a16:creationId xmlns:a16="http://schemas.microsoft.com/office/drawing/2014/main" id="{E0CF150A-0EBF-6898-9B27-DFDCAE99198C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0" name="object 7">
                <a:extLst>
                  <a:ext uri="{FF2B5EF4-FFF2-40B4-BE49-F238E27FC236}">
                    <a16:creationId xmlns:a16="http://schemas.microsoft.com/office/drawing/2014/main" id="{842709FA-D3C9-3291-48DD-81137750B58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1" name="object 8">
                <a:extLst>
                  <a:ext uri="{FF2B5EF4-FFF2-40B4-BE49-F238E27FC236}">
                    <a16:creationId xmlns:a16="http://schemas.microsoft.com/office/drawing/2014/main" id="{6FBB3492-3352-5497-02EB-95E134974E5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2" name="object 9">
                <a:extLst>
                  <a:ext uri="{FF2B5EF4-FFF2-40B4-BE49-F238E27FC236}">
                    <a16:creationId xmlns:a16="http://schemas.microsoft.com/office/drawing/2014/main" id="{0B541AF6-0C68-A0C7-FDAE-BC4D567B492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" name="Group 26">
              <a:extLst>
                <a:ext uri="{FF2B5EF4-FFF2-40B4-BE49-F238E27FC236}">
                  <a16:creationId xmlns:a16="http://schemas.microsoft.com/office/drawing/2014/main" id="{9B84A4B7-E2E6-7984-BAFE-A392A76211B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7" name="object 2">
                <a:extLst>
                  <a:ext uri="{FF2B5EF4-FFF2-40B4-BE49-F238E27FC236}">
                    <a16:creationId xmlns:a16="http://schemas.microsoft.com/office/drawing/2014/main" id="{8A3AC262-DA49-0922-9215-742283AA50C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8" name="object 3">
                <a:extLst>
                  <a:ext uri="{FF2B5EF4-FFF2-40B4-BE49-F238E27FC236}">
                    <a16:creationId xmlns:a16="http://schemas.microsoft.com/office/drawing/2014/main" id="{B9367B01-B591-8DAB-ABAC-5178015612F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9" name="object 4">
                <a:extLst>
                  <a:ext uri="{FF2B5EF4-FFF2-40B4-BE49-F238E27FC236}">
                    <a16:creationId xmlns:a16="http://schemas.microsoft.com/office/drawing/2014/main" id="{803FEA04-3B34-0A68-8EAA-411F811646E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0" name="object 5">
                <a:extLst>
                  <a:ext uri="{FF2B5EF4-FFF2-40B4-BE49-F238E27FC236}">
                    <a16:creationId xmlns:a16="http://schemas.microsoft.com/office/drawing/2014/main" id="{C0420BC5-05CC-1E2D-2BFB-DD752F28029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6">
                <a:extLst>
                  <a:ext uri="{FF2B5EF4-FFF2-40B4-BE49-F238E27FC236}">
                    <a16:creationId xmlns:a16="http://schemas.microsoft.com/office/drawing/2014/main" id="{7E0A866F-DC38-FA25-AF89-034A128F5A7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2" name="object 7">
                <a:extLst>
                  <a:ext uri="{FF2B5EF4-FFF2-40B4-BE49-F238E27FC236}">
                    <a16:creationId xmlns:a16="http://schemas.microsoft.com/office/drawing/2014/main" id="{09926110-6442-AEBB-38C6-FFDB8F56B6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3" name="object 8">
                <a:extLst>
                  <a:ext uri="{FF2B5EF4-FFF2-40B4-BE49-F238E27FC236}">
                    <a16:creationId xmlns:a16="http://schemas.microsoft.com/office/drawing/2014/main" id="{303EFEBE-C5C7-859D-9A11-91AB3C1BED1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4" name="object 9">
                <a:extLst>
                  <a:ext uri="{FF2B5EF4-FFF2-40B4-BE49-F238E27FC236}">
                    <a16:creationId xmlns:a16="http://schemas.microsoft.com/office/drawing/2014/main" id="{B95EC4A5-87F4-16CD-40B3-6CB72C3D8C9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5996443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Footer">
    <p:bg>
      <p:bgPr>
        <a:solidFill>
          <a:srgbClr val="E6E6E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" name="object 3">
            <a:extLst>
              <a:ext uri="{FF2B5EF4-FFF2-40B4-BE49-F238E27FC236}">
                <a16:creationId xmlns:a16="http://schemas.microsoft.com/office/drawing/2014/main" id="{A07136A0-E8C3-9A42-9CFE-AFF68CF1D9E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6FA38E-D914-0B4F-A654-E0B5DF7FDFD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D743D1EB-3A89-5547-998E-FCD08AC07295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1414463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lang="en-US" b="0" i="0" u="none" strike="noStrike" smtClean="0">
                <a:effectLst/>
                <a:latin typeface="+mj-lt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1/3 points. Please place your text here and insert the icon above.</a:t>
            </a:r>
          </a:p>
        </p:txBody>
      </p:sp>
    </p:spTree>
    <p:extLst>
      <p:ext uri="{BB962C8B-B14F-4D97-AF65-F5344CB8AC3E}">
        <p14:creationId xmlns:p14="http://schemas.microsoft.com/office/powerpoint/2010/main" val="300351849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bject 3">
            <a:extLst>
              <a:ext uri="{FF2B5EF4-FFF2-40B4-BE49-F238E27FC236}">
                <a16:creationId xmlns:a16="http://schemas.microsoft.com/office/drawing/2014/main" id="{4778E87C-DDDE-7844-971B-1A759E0F6CC2}"/>
              </a:ext>
            </a:extLst>
          </p:cNvPr>
          <p:cNvSpPr/>
          <p:nvPr userDrawn="1"/>
        </p:nvSpPr>
        <p:spPr>
          <a:xfrm>
            <a:off x="3599471" y="0"/>
            <a:ext cx="5544622" cy="5143500"/>
          </a:xfrm>
          <a:custGeom>
            <a:avLst/>
            <a:gdLst/>
            <a:ahLst/>
            <a:cxnLst/>
            <a:rect l="l" t="t" r="r" b="b"/>
            <a:pathLst>
              <a:path w="9857105" h="9144000">
                <a:moveTo>
                  <a:pt x="9856939" y="0"/>
                </a:moveTo>
                <a:lnTo>
                  <a:pt x="0" y="0"/>
                </a:lnTo>
                <a:lnTo>
                  <a:pt x="0" y="9144000"/>
                </a:lnTo>
                <a:lnTo>
                  <a:pt x="9856939" y="9144000"/>
                </a:lnTo>
                <a:lnTo>
                  <a:pt x="9856939" y="0"/>
                </a:lnTo>
                <a:close/>
              </a:path>
            </a:pathLst>
          </a:custGeom>
          <a:solidFill>
            <a:srgbClr val="E6E6E6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919F400-F6CA-6C40-870B-C2AED8D6FC13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15" name="object 2">
              <a:extLst>
                <a:ext uri="{FF2B5EF4-FFF2-40B4-BE49-F238E27FC236}">
                  <a16:creationId xmlns:a16="http://schemas.microsoft.com/office/drawing/2014/main" id="{946B7B46-4F82-6A4C-AA7A-77D9BF1A2FD2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6" name="object 3">
              <a:extLst>
                <a:ext uri="{FF2B5EF4-FFF2-40B4-BE49-F238E27FC236}">
                  <a16:creationId xmlns:a16="http://schemas.microsoft.com/office/drawing/2014/main" id="{406816A9-D5BF-914D-95BB-ADB495F5DDDC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7" name="object 4">
              <a:extLst>
                <a:ext uri="{FF2B5EF4-FFF2-40B4-BE49-F238E27FC236}">
                  <a16:creationId xmlns:a16="http://schemas.microsoft.com/office/drawing/2014/main" id="{A85EB2D9-93FE-584B-A10A-A499CE7D92C6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8" name="object 5">
              <a:extLst>
                <a:ext uri="{FF2B5EF4-FFF2-40B4-BE49-F238E27FC236}">
                  <a16:creationId xmlns:a16="http://schemas.microsoft.com/office/drawing/2014/main" id="{47DAC4DD-F618-694B-A777-2F3D2DD1160F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6">
              <a:extLst>
                <a:ext uri="{FF2B5EF4-FFF2-40B4-BE49-F238E27FC236}">
                  <a16:creationId xmlns:a16="http://schemas.microsoft.com/office/drawing/2014/main" id="{BF06CB0E-BA38-264E-AD45-A02A5F23E94A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3" name="object 7">
              <a:extLst>
                <a:ext uri="{FF2B5EF4-FFF2-40B4-BE49-F238E27FC236}">
                  <a16:creationId xmlns:a16="http://schemas.microsoft.com/office/drawing/2014/main" id="{481E2DB2-75F1-7543-B287-ACC9B5372F09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24" name="object 8">
              <a:extLst>
                <a:ext uri="{FF2B5EF4-FFF2-40B4-BE49-F238E27FC236}">
                  <a16:creationId xmlns:a16="http://schemas.microsoft.com/office/drawing/2014/main" id="{30633F97-29A3-004E-8CDD-8DB3CD10C0FC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5" name="object 9">
              <a:extLst>
                <a:ext uri="{FF2B5EF4-FFF2-40B4-BE49-F238E27FC236}">
                  <a16:creationId xmlns:a16="http://schemas.microsoft.com/office/drawing/2014/main" id="{EEFE291A-1319-7645-9056-D2354AE29285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</p:spTree>
    <p:extLst>
      <p:ext uri="{BB962C8B-B14F-4D97-AF65-F5344CB8AC3E}">
        <p14:creationId xmlns:p14="http://schemas.microsoft.com/office/powerpoint/2010/main" val="280173544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mpty+d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object 4">
            <a:extLst>
              <a:ext uri="{FF2B5EF4-FFF2-40B4-BE49-F238E27FC236}">
                <a16:creationId xmlns:a16="http://schemas.microsoft.com/office/drawing/2014/main" id="{816E2711-8C85-724E-BF65-AB1219E8E11B}"/>
              </a:ext>
            </a:extLst>
          </p:cNvPr>
          <p:cNvSpPr/>
          <p:nvPr userDrawn="1"/>
        </p:nvSpPr>
        <p:spPr>
          <a:xfrm>
            <a:off x="-80909" y="-86688"/>
            <a:ext cx="9224909" cy="5234227"/>
          </a:xfrm>
          <a:custGeom>
            <a:avLst/>
            <a:gdLst/>
            <a:ahLst/>
            <a:cxnLst/>
            <a:rect l="l" t="t" r="r" b="b"/>
            <a:pathLst>
              <a:path w="16256000" h="9144000">
                <a:moveTo>
                  <a:pt x="16256000" y="0"/>
                </a:moveTo>
                <a:lnTo>
                  <a:pt x="0" y="0"/>
                </a:lnTo>
                <a:lnTo>
                  <a:pt x="0" y="9144000"/>
                </a:lnTo>
                <a:lnTo>
                  <a:pt x="16256000" y="914400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1">
              <a:alpha val="40000"/>
            </a:schemeClr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CC608B1-817E-BC4F-A7E3-35D5729F95F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4A35B641-B9F3-9A44-8798-581520745E5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3E8E0C23-36F3-B34D-8F8D-39530D91271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C112ADC8-17D1-114E-B0E9-9F06A4AEAC34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70C3FFB3-C0DD-F04D-B2B0-DBA3D6C4C99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235066A2-9212-0A41-BFDA-FE452A3BF62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6">
                <a:extLst>
                  <a:ext uri="{FF2B5EF4-FFF2-40B4-BE49-F238E27FC236}">
                    <a16:creationId xmlns:a16="http://schemas.microsoft.com/office/drawing/2014/main" id="{4BC4FC2C-A29A-B447-8226-E07C70704056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7">
                <a:extLst>
                  <a:ext uri="{FF2B5EF4-FFF2-40B4-BE49-F238E27FC236}">
                    <a16:creationId xmlns:a16="http://schemas.microsoft.com/office/drawing/2014/main" id="{E43EFC86-E25D-9744-9A39-2E7C4B0C0D80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808D237E-43A6-184F-BAF1-D367B2A30B3F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9">
                <a:extLst>
                  <a:ext uri="{FF2B5EF4-FFF2-40B4-BE49-F238E27FC236}">
                    <a16:creationId xmlns:a16="http://schemas.microsoft.com/office/drawing/2014/main" id="{BDCF7510-1AE3-5445-9915-7589FEE19867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3ECB9905-5F83-6A44-90C7-F019213B8FF6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6" name="object 2">
                <a:extLst>
                  <a:ext uri="{FF2B5EF4-FFF2-40B4-BE49-F238E27FC236}">
                    <a16:creationId xmlns:a16="http://schemas.microsoft.com/office/drawing/2014/main" id="{6B3BB881-5E5F-4B47-B8C0-113B71CCED7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7" name="object 3">
                <a:extLst>
                  <a:ext uri="{FF2B5EF4-FFF2-40B4-BE49-F238E27FC236}">
                    <a16:creationId xmlns:a16="http://schemas.microsoft.com/office/drawing/2014/main" id="{87BEEB73-9AB4-984B-8186-BA2C2534A20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8" name="object 4">
                <a:extLst>
                  <a:ext uri="{FF2B5EF4-FFF2-40B4-BE49-F238E27FC236}">
                    <a16:creationId xmlns:a16="http://schemas.microsoft.com/office/drawing/2014/main" id="{162E019C-6637-2945-9A3E-55917E188EE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9" name="object 5">
                <a:extLst>
                  <a:ext uri="{FF2B5EF4-FFF2-40B4-BE49-F238E27FC236}">
                    <a16:creationId xmlns:a16="http://schemas.microsoft.com/office/drawing/2014/main" id="{27242929-D758-1141-B7A2-7DA959E7ECE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0" name="object 6">
                <a:extLst>
                  <a:ext uri="{FF2B5EF4-FFF2-40B4-BE49-F238E27FC236}">
                    <a16:creationId xmlns:a16="http://schemas.microsoft.com/office/drawing/2014/main" id="{359FE17E-14C1-7944-8DCA-8EC12BD747E0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1" name="object 7">
                <a:extLst>
                  <a:ext uri="{FF2B5EF4-FFF2-40B4-BE49-F238E27FC236}">
                    <a16:creationId xmlns:a16="http://schemas.microsoft.com/office/drawing/2014/main" id="{704404A2-C5AB-AC4E-B1D9-F628C0F3A6F7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32" name="object 8">
                <a:extLst>
                  <a:ext uri="{FF2B5EF4-FFF2-40B4-BE49-F238E27FC236}">
                    <a16:creationId xmlns:a16="http://schemas.microsoft.com/office/drawing/2014/main" id="{4A2A9F4F-2DDB-B740-8BA9-2809ABEE457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9">
                <a:extLst>
                  <a:ext uri="{FF2B5EF4-FFF2-40B4-BE49-F238E27FC236}">
                    <a16:creationId xmlns:a16="http://schemas.microsoft.com/office/drawing/2014/main" id="{62D18C08-4AC6-CA42-AAFF-CB08173EF3F0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98813256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7813B94B-2624-0747-840B-17D2D9FF200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582401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DDA93CCE-C4A6-B64A-96EF-F6A0AA08F34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15275" y="195670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lang="en-US" b="0" i="0" u="none" strike="noStrike" smtClean="0">
                <a:effectLst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1/3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82401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2/3 points. Please place your text here and insert the icon above.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9645292-B217-1A4D-86A4-84926A767C7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915276" y="2670200"/>
            <a:ext cx="1979203" cy="1787500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3/3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04AC0A93-0A18-A04E-BE89-1F5B85B9C44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414249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402948285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849093" y="1874915"/>
            <a:ext cx="3560619" cy="645678"/>
          </a:xfrm>
        </p:spPr>
        <p:txBody>
          <a:bodyPr/>
          <a:lstStyle>
            <a:lvl1pPr algn="ctr">
              <a:defRPr sz="2200">
                <a:solidFill>
                  <a:schemeClr val="accent4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849093" y="2630634"/>
            <a:ext cx="3560619" cy="769793"/>
          </a:xfrm>
        </p:spPr>
        <p:txBody>
          <a:bodyPr/>
          <a:lstStyle>
            <a:lvl1pPr marL="0" indent="0" algn="ctr">
              <a:buNone/>
              <a:defRPr/>
            </a:lvl1pPr>
            <a:lvl2pPr marL="371475" indent="0" algn="ctr">
              <a:buNone/>
              <a:defRPr/>
            </a:lvl2pPr>
            <a:lvl3pPr marL="742950" indent="0" algn="ctr">
              <a:buNone/>
              <a:defRPr/>
            </a:lvl3pPr>
            <a:lvl4pPr marL="1114425" indent="0" algn="ctr">
              <a:buNone/>
              <a:defRPr/>
            </a:lvl4pPr>
            <a:lvl5pPr marL="1485900" indent="0" algn="ctr">
              <a:buNone/>
              <a:defRPr/>
            </a:lvl5pPr>
            <a:lvl6pPr marL="1857375" indent="0" algn="ctr">
              <a:buNone/>
              <a:defRPr/>
            </a:lvl6pPr>
            <a:lvl7pPr marL="2228850" indent="0" algn="ctr">
              <a:buNone/>
              <a:defRPr/>
            </a:lvl7pPr>
            <a:lvl8pPr marL="2600325" indent="0" algn="ctr">
              <a:buNone/>
              <a:defRPr/>
            </a:lvl8pPr>
            <a:lvl9pPr marL="2971800" indent="0" algn="ctr">
              <a:buNone/>
              <a:defRPr/>
            </a:lvl9pPr>
          </a:lstStyle>
          <a:p>
            <a:r>
              <a:rPr lang="ru-RU" dirty="0"/>
              <a:t>Образец подзаголовка</a:t>
            </a:r>
            <a:endParaRPr lang="en-US" dirty="0"/>
          </a:p>
        </p:txBody>
      </p:sp>
      <p:sp>
        <p:nvSpPr>
          <p:cNvPr id="5" name="Line 8"/>
          <p:cNvSpPr>
            <a:spLocks noChangeShapeType="1"/>
          </p:cNvSpPr>
          <p:nvPr userDrawn="1"/>
        </p:nvSpPr>
        <p:spPr bwMode="auto">
          <a:xfrm>
            <a:off x="484909" y="628649"/>
            <a:ext cx="8077200" cy="0"/>
          </a:xfrm>
          <a:prstGeom prst="line">
            <a:avLst/>
          </a:prstGeom>
          <a:noFill/>
          <a:ln w="25400">
            <a:solidFill>
              <a:schemeClr val="accent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950">
              <a:solidFill>
                <a:srgbClr val="000000"/>
              </a:solidFill>
              <a:latin typeface="Times" charset="0"/>
              <a:ea typeface="ＭＳ Ｐゴシック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84911" y="1099129"/>
            <a:ext cx="4094019" cy="3195780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3998804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1/4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2/4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4700573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00574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3/4 points. Please place your text here and insert the icon above.</a:t>
            </a:r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6922294" y="170682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2294" y="2420675"/>
            <a:ext cx="1863083" cy="199416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4/4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7052EE93-026B-0D46-A430-4C4DAAB6C5D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9" name="object 3">
            <a:extLst>
              <a:ext uri="{FF2B5EF4-FFF2-40B4-BE49-F238E27FC236}">
                <a16:creationId xmlns:a16="http://schemas.microsoft.com/office/drawing/2014/main" id="{F19DC65E-AEE2-3E4A-B008-DB794F87A5E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 Placeholder 3">
            <a:extLst>
              <a:ext uri="{FF2B5EF4-FFF2-40B4-BE49-F238E27FC236}">
                <a16:creationId xmlns:a16="http://schemas.microsoft.com/office/drawing/2014/main" id="{5CEDFCD2-729B-274A-8A82-89DB262668F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465539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5-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7813B94B-2624-0747-840B-17D2D9FF200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358240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DDA93CCE-C4A6-B64A-96EF-F6A0AA08F34B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15275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1/6 points. Please place your text here and insert the icon above.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82401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indent="0" rtl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rtl="0"/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2/6 points. Please place your text here and insert the icon above.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9645292-B217-1A4D-86A4-84926A767C7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915276" y="1947936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3/6 points. Please place your text here and insert the icon above.</a:t>
            </a:r>
          </a:p>
        </p:txBody>
      </p:sp>
      <p:sp>
        <p:nvSpPr>
          <p:cNvPr id="37" name="Picture Placeholder 13">
            <a:extLst>
              <a:ext uri="{FF2B5EF4-FFF2-40B4-BE49-F238E27FC236}">
                <a16:creationId xmlns:a16="http://schemas.microsoft.com/office/drawing/2014/main" id="{00042FE0-AA89-0645-A96E-2DC940A82817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9521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4F1A6CFE-0B19-584B-BD8B-4E9827E05AC6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3582401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Picture Placeholder 13">
            <a:extLst>
              <a:ext uri="{FF2B5EF4-FFF2-40B4-BE49-F238E27FC236}">
                <a16:creationId xmlns:a16="http://schemas.microsoft.com/office/drawing/2014/main" id="{5CCEEFA6-97FC-8643-BD86-BD80D77603FE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915275" y="29403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50B69793-EAC9-2B41-8AEA-A2380AFD892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49522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4/6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CA69741B-6E58-DB46-8812-624262A4D4F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582401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5/6 points. Please place your text here and insert the icon above.</a:t>
            </a:r>
          </a:p>
          <a:p>
            <a:pPr lvl="0"/>
            <a:endParaRPr lang="en-US" dirty="0"/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DA08EF7F-747E-5B4B-B10C-49F0FDBB3F9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15276" y="3653864"/>
            <a:ext cx="1979203" cy="77594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66/6 points. Please place your text here and insert the icon above.</a:t>
            </a:r>
          </a:p>
        </p:txBody>
      </p: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0A7E3CFE-0784-8C47-B3C5-964F5407DDF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56CDBDBF-2F52-CD45-ABC0-22B254700794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052596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7-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1/8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4700573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00574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6922294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2294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05F0F341-CE1E-0F4E-B419-DE19EFF18986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49521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F6900C80-6EDE-D64D-A171-3E7E454BA4ED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49522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5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2" name="Picture Placeholder 13">
            <a:extLst>
              <a:ext uri="{FF2B5EF4-FFF2-40B4-BE49-F238E27FC236}">
                <a16:creationId xmlns:a16="http://schemas.microsoft.com/office/drawing/2014/main" id="{BDD56C85-835D-9544-B5CC-6EFAACBEF793}"/>
              </a:ext>
            </a:extLst>
          </p:cNvPr>
          <p:cNvSpPr>
            <a:spLocks noGrp="1"/>
          </p:cNvSpPr>
          <p:nvPr>
            <p:ph type="pic" sz="quarter" idx="32" hasCustomPrompt="1"/>
          </p:nvPr>
        </p:nvSpPr>
        <p:spPr>
          <a:xfrm>
            <a:off x="2478867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0EF2256A-212D-E449-901B-4779387ECE0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478867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6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4" name="Picture Placeholder 13">
            <a:extLst>
              <a:ext uri="{FF2B5EF4-FFF2-40B4-BE49-F238E27FC236}">
                <a16:creationId xmlns:a16="http://schemas.microsoft.com/office/drawing/2014/main" id="{DAFA63FE-B015-B74E-B057-D25245F8E03C}"/>
              </a:ext>
            </a:extLst>
          </p:cNvPr>
          <p:cNvSpPr>
            <a:spLocks noGrp="1"/>
          </p:cNvSpPr>
          <p:nvPr>
            <p:ph type="pic" sz="quarter" idx="34" hasCustomPrompt="1"/>
          </p:nvPr>
        </p:nvSpPr>
        <p:spPr>
          <a:xfrm>
            <a:off x="4700573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4CF63BDB-A7C7-D847-84E7-40C6F611C37E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700574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7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56" name="Picture Placeholder 13">
            <a:extLst>
              <a:ext uri="{FF2B5EF4-FFF2-40B4-BE49-F238E27FC236}">
                <a16:creationId xmlns:a16="http://schemas.microsoft.com/office/drawing/2014/main" id="{45FA6506-BD7B-8347-8742-0D224CDC2C1F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6922294" y="2949819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57" name="Text Placeholder 2">
            <a:extLst>
              <a:ext uri="{FF2B5EF4-FFF2-40B4-BE49-F238E27FC236}">
                <a16:creationId xmlns:a16="http://schemas.microsoft.com/office/drawing/2014/main" id="{2FB782C4-CFEE-1049-BB37-CB2E72BF6C3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6922294" y="3663673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8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/8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3A9BAE20-354C-5D4A-A31D-987054EFBB2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0765142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3-4 +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9521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8867" y="1234440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8867" y="1948294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250017" y="29894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0017" y="3703321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2471737" y="2989467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38" y="3703321"/>
            <a:ext cx="1863083" cy="78399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3A9BAE20-354C-5D4A-A31D-987054EFBB2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234440"/>
            <a:ext cx="4452584" cy="3246756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</p:spTree>
    <p:extLst>
      <p:ext uri="{BB962C8B-B14F-4D97-AF65-F5344CB8AC3E}">
        <p14:creationId xmlns:p14="http://schemas.microsoft.com/office/powerpoint/2010/main" val="294608635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3-4 +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41357" y="166702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5144DF70-8D4B-8F4F-9200-6B964CE9C63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1358" y="2380878"/>
            <a:ext cx="1863083" cy="58059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6" name="Picture Placeholder 13">
            <a:extLst>
              <a:ext uri="{FF2B5EF4-FFF2-40B4-BE49-F238E27FC236}">
                <a16:creationId xmlns:a16="http://schemas.microsoft.com/office/drawing/2014/main" id="{293BE93E-EB84-9F42-8FF2-EE16329D3B4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470703" y="1667023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7191B415-0ED3-9B4A-A4F3-30A5D280299D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0703" y="2380878"/>
            <a:ext cx="1863083" cy="58059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</a:p>
        </p:txBody>
      </p:sp>
      <p:sp>
        <p:nvSpPr>
          <p:cNvPr id="38" name="Picture Placeholder 13">
            <a:extLst>
              <a:ext uri="{FF2B5EF4-FFF2-40B4-BE49-F238E27FC236}">
                <a16:creationId xmlns:a16="http://schemas.microsoft.com/office/drawing/2014/main" id="{89ED6A6A-583E-8A49-8737-C3FF3748215B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250017" y="3184412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E6A9EB0-35CF-C043-ACFA-0853BDB27DD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0017" y="3898267"/>
            <a:ext cx="1863083" cy="58292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above.</a:t>
            </a:r>
            <a:endParaRPr lang="en-US" dirty="0"/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0" name="Picture Placeholder 13">
            <a:extLst>
              <a:ext uri="{FF2B5EF4-FFF2-40B4-BE49-F238E27FC236}">
                <a16:creationId xmlns:a16="http://schemas.microsoft.com/office/drawing/2014/main" id="{6489F193-B432-A24C-817D-3755AEBF0CB7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2471737" y="3184412"/>
            <a:ext cx="503708" cy="50490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DABDDDE-8BDD-F045-A6BC-054FD75C594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38" y="3898267"/>
            <a:ext cx="1863083" cy="58292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/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4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points. Please place your text here and insert the icon above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20089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D5A4FA73-00C5-6C48-BC77-DFC0DEBAF5E8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</p:spTree>
    <p:extLst>
      <p:ext uri="{BB962C8B-B14F-4D97-AF65-F5344CB8AC3E}">
        <p14:creationId xmlns:p14="http://schemas.microsoft.com/office/powerpoint/2010/main" val="116181122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2" y="1714500"/>
            <a:ext cx="4075305" cy="295751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013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1091034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45720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075305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4691416" y="1"/>
            <a:ext cx="4452584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2" y="1714500"/>
            <a:ext cx="4075305" cy="295751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013" b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80310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2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5939A2F4-A7B7-B346-8771-EDCA931D23F5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0" y="1"/>
            <a:ext cx="9144000" cy="514349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67318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4313519" cy="116407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4872F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02D30DA7-42C0-AF41-8456-407C2E40569B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258481" y="1678420"/>
            <a:ext cx="4313518" cy="317182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buFont typeface="Wingdings" pitchFamily="2" charset="2"/>
              <a:buNone/>
              <a:defRPr sz="12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grpSp>
        <p:nvGrpSpPr>
          <p:cNvPr id="6" name="Group 11">
            <a:extLst>
              <a:ext uri="{FF2B5EF4-FFF2-40B4-BE49-F238E27FC236}">
                <a16:creationId xmlns:a16="http://schemas.microsoft.com/office/drawing/2014/main" id="{4E9C2D86-1475-8A0F-3D6F-1D2F4B1874FA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7" name="object 2">
              <a:extLst>
                <a:ext uri="{FF2B5EF4-FFF2-40B4-BE49-F238E27FC236}">
                  <a16:creationId xmlns:a16="http://schemas.microsoft.com/office/drawing/2014/main" id="{41ACE15F-7112-3574-1BA0-8B931714311E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8" name="object 3">
              <a:extLst>
                <a:ext uri="{FF2B5EF4-FFF2-40B4-BE49-F238E27FC236}">
                  <a16:creationId xmlns:a16="http://schemas.microsoft.com/office/drawing/2014/main" id="{1314D4AD-CE69-7AF5-9F7C-85A06C34A4BD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9" name="object 4">
              <a:extLst>
                <a:ext uri="{FF2B5EF4-FFF2-40B4-BE49-F238E27FC236}">
                  <a16:creationId xmlns:a16="http://schemas.microsoft.com/office/drawing/2014/main" id="{1BBF02F9-DF73-24CF-A14F-1D76351E6E97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0" name="object 5">
              <a:extLst>
                <a:ext uri="{FF2B5EF4-FFF2-40B4-BE49-F238E27FC236}">
                  <a16:creationId xmlns:a16="http://schemas.microsoft.com/office/drawing/2014/main" id="{4D1CF42C-C579-0E8F-7FC1-DD70DE058820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1" name="object 6">
              <a:extLst>
                <a:ext uri="{FF2B5EF4-FFF2-40B4-BE49-F238E27FC236}">
                  <a16:creationId xmlns:a16="http://schemas.microsoft.com/office/drawing/2014/main" id="{A684BC84-22CD-E916-D55A-7E0BE6824089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2" name="object 7">
              <a:extLst>
                <a:ext uri="{FF2B5EF4-FFF2-40B4-BE49-F238E27FC236}">
                  <a16:creationId xmlns:a16="http://schemas.microsoft.com/office/drawing/2014/main" id="{A31FB995-B875-2447-F58F-7B4FCF979B29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14" name="object 8">
              <a:extLst>
                <a:ext uri="{FF2B5EF4-FFF2-40B4-BE49-F238E27FC236}">
                  <a16:creationId xmlns:a16="http://schemas.microsoft.com/office/drawing/2014/main" id="{FE85F55B-7259-8955-FF56-9CC1DC0E721F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5" name="object 9">
              <a:extLst>
                <a:ext uri="{FF2B5EF4-FFF2-40B4-BE49-F238E27FC236}">
                  <a16:creationId xmlns:a16="http://schemas.microsoft.com/office/drawing/2014/main" id="{774958BD-2B2C-C0DF-1020-55A720BA8013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</p:spTree>
    <p:extLst>
      <p:ext uri="{BB962C8B-B14F-4D97-AF65-F5344CB8AC3E}">
        <p14:creationId xmlns:p14="http://schemas.microsoft.com/office/powerpoint/2010/main" val="30681674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20" userDrawn="1">
          <p15:clr>
            <a:srgbClr val="FBAE40"/>
          </p15:clr>
        </p15:guide>
        <p15:guide id="2" pos="2880" userDrawn="1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ist (bullets) + picture_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0C7F0EF3-F1CC-866F-453D-63C14DB27C91}"/>
              </a:ext>
            </a:extLst>
          </p:cNvPr>
          <p:cNvSpPr/>
          <p:nvPr userDrawn="1"/>
        </p:nvSpPr>
        <p:spPr>
          <a:xfrm>
            <a:off x="0" y="0"/>
            <a:ext cx="262890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41A7FB-592C-C549-86F7-D367119645A2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2230719" cy="244792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slide. 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43204496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by pages 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Picture Placeholder 13">
            <a:extLst>
              <a:ext uri="{FF2B5EF4-FFF2-40B4-BE49-F238E27FC236}">
                <a16:creationId xmlns:a16="http://schemas.microsoft.com/office/drawing/2014/main" id="{45FA6506-BD7B-8347-8742-0D224CDC2C1F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1110853" y="1285875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E7772416-9E61-FC4F-9225-68ABBB8579B3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58481" y="128587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34" name="Text Placeholder 2">
            <a:extLst>
              <a:ext uri="{FF2B5EF4-FFF2-40B4-BE49-F238E27FC236}">
                <a16:creationId xmlns:a16="http://schemas.microsoft.com/office/drawing/2014/main" id="{5E069996-C33B-8A42-89A5-7E4748716340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471723" y="3238746"/>
            <a:ext cx="6413795" cy="120102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42" name="Picture Placeholder 13">
            <a:extLst>
              <a:ext uri="{FF2B5EF4-FFF2-40B4-BE49-F238E27FC236}">
                <a16:creationId xmlns:a16="http://schemas.microsoft.com/office/drawing/2014/main" id="{44895DDF-6B94-B34C-9F58-9D5C503CDE0E}"/>
              </a:ext>
            </a:extLst>
          </p:cNvPr>
          <p:cNvSpPr>
            <a:spLocks noGrp="1"/>
          </p:cNvSpPr>
          <p:nvPr>
            <p:ph type="pic" sz="quarter" idx="40" hasCustomPrompt="1"/>
          </p:nvPr>
        </p:nvSpPr>
        <p:spPr>
          <a:xfrm>
            <a:off x="1110853" y="3238747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6989589F-4AB0-994F-8551-0241B0C8BD07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258481" y="3238746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B483956F-D0E1-004C-B295-296CC69DC7E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71723" y="1285875"/>
            <a:ext cx="6413795" cy="120102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5F7229F3-316B-4047-A995-FEE55E91FEE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6" name="object 3">
            <a:extLst>
              <a:ext uri="{FF2B5EF4-FFF2-40B4-BE49-F238E27FC236}">
                <a16:creationId xmlns:a16="http://schemas.microsoft.com/office/drawing/2014/main" id="{0FD82C07-80A8-D84E-9352-88B5FCFC0A01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Text Placeholder 3">
            <a:extLst>
              <a:ext uri="{FF2B5EF4-FFF2-40B4-BE49-F238E27FC236}">
                <a16:creationId xmlns:a16="http://schemas.microsoft.com/office/drawing/2014/main" id="{BB76B739-0B82-904D-BB8C-4297C0E26F8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7480206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2_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37309" y="1113781"/>
            <a:ext cx="7772400" cy="645678"/>
          </a:xfrm>
        </p:spPr>
        <p:txBody>
          <a:bodyPr/>
          <a:lstStyle>
            <a:lvl1pPr algn="ctr">
              <a:defRPr sz="2200">
                <a:solidFill>
                  <a:schemeClr val="accent4"/>
                </a:solidFill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37309" y="1869501"/>
            <a:ext cx="7772400" cy="769793"/>
          </a:xfrm>
        </p:spPr>
        <p:txBody>
          <a:bodyPr/>
          <a:lstStyle>
            <a:lvl1pPr marL="0" indent="0" algn="ctr">
              <a:buNone/>
              <a:defRPr/>
            </a:lvl1pPr>
            <a:lvl2pPr marL="371475" indent="0" algn="ctr">
              <a:buNone/>
              <a:defRPr/>
            </a:lvl2pPr>
            <a:lvl3pPr marL="742950" indent="0" algn="ctr">
              <a:buNone/>
              <a:defRPr/>
            </a:lvl3pPr>
            <a:lvl4pPr marL="1114425" indent="0" algn="ctr">
              <a:buNone/>
              <a:defRPr/>
            </a:lvl4pPr>
            <a:lvl5pPr marL="1485900" indent="0" algn="ctr">
              <a:buNone/>
              <a:defRPr/>
            </a:lvl5pPr>
            <a:lvl6pPr marL="1857375" indent="0" algn="ctr">
              <a:buNone/>
              <a:defRPr/>
            </a:lvl6pPr>
            <a:lvl7pPr marL="2228850" indent="0" algn="ctr">
              <a:buNone/>
              <a:defRPr/>
            </a:lvl7pPr>
            <a:lvl8pPr marL="2600325" indent="0" algn="ctr">
              <a:buNone/>
              <a:defRPr/>
            </a:lvl8pPr>
            <a:lvl9pPr marL="2971800" indent="0" algn="ctr">
              <a:buNone/>
              <a:defRPr/>
            </a:lvl9pPr>
          </a:lstStyle>
          <a:p>
            <a:r>
              <a:rPr lang="ru-RU" dirty="0"/>
              <a:t>Образец подзаголовка</a:t>
            </a:r>
            <a:endParaRPr lang="en-US" dirty="0"/>
          </a:p>
        </p:txBody>
      </p:sp>
      <p:sp>
        <p:nvSpPr>
          <p:cNvPr id="5" name="Line 8"/>
          <p:cNvSpPr>
            <a:spLocks noChangeShapeType="1"/>
          </p:cNvSpPr>
          <p:nvPr userDrawn="1"/>
        </p:nvSpPr>
        <p:spPr bwMode="auto">
          <a:xfrm>
            <a:off x="484909" y="628649"/>
            <a:ext cx="8077200" cy="0"/>
          </a:xfrm>
          <a:prstGeom prst="line">
            <a:avLst/>
          </a:prstGeom>
          <a:noFill/>
          <a:ln w="25400">
            <a:solidFill>
              <a:schemeClr val="accent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950">
              <a:solidFill>
                <a:srgbClr val="000000"/>
              </a:solidFill>
              <a:latin typeface="Times" charset="0"/>
              <a:ea typeface="ＭＳ Ｐゴシック" charset="0"/>
            </a:endParaRPr>
          </a:p>
        </p:txBody>
      </p:sp>
      <p:sp>
        <p:nvSpPr>
          <p:cNvPr id="7" name="Subtitle 2"/>
          <p:cNvSpPr txBox="1">
            <a:spLocks/>
          </p:cNvSpPr>
          <p:nvPr userDrawn="1"/>
        </p:nvSpPr>
        <p:spPr bwMode="auto">
          <a:xfrm>
            <a:off x="484909" y="2"/>
            <a:ext cx="8077200" cy="6286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0" marR="0" indent="0" algn="ctr" defTabSz="914400" rtl="0" eaLnBrk="1" fontAlgn="base" latinLnBrk="0" hangingPunct="1">
              <a:lnSpc>
                <a:spcPts val="2194"/>
              </a:lnSpc>
              <a:spcBef>
                <a:spcPct val="0"/>
              </a:spcBef>
              <a:spcAft>
                <a:spcPts val="1138"/>
              </a:spcAft>
              <a:buClr>
                <a:srgbClr val="9FAD28"/>
              </a:buClr>
              <a:buSzTx/>
              <a:buFontTx/>
              <a:buNone/>
              <a:tabLst/>
              <a:defRPr sz="160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MS PGothic" pitchFamily="34" charset="-128"/>
                <a:cs typeface="ＭＳ Ｐゴシック" charset="0"/>
              </a:defRPr>
            </a:lvl1pPr>
            <a:lvl2pPr marL="371475" indent="0" algn="ctr" rtl="0" eaLnBrk="1" fontAlgn="base" hangingPunct="1">
              <a:lnSpc>
                <a:spcPts val="2275"/>
              </a:lnSpc>
              <a:spcBef>
                <a:spcPct val="0"/>
              </a:spcBef>
              <a:spcAft>
                <a:spcPts val="1138"/>
              </a:spcAft>
              <a:buClr>
                <a:srgbClr val="9FAD28"/>
              </a:buClr>
              <a:buFontTx/>
              <a:buNone/>
              <a:defRPr sz="1869">
                <a:solidFill>
                  <a:schemeClr val="tx1"/>
                </a:solidFill>
                <a:latin typeface="+mn-lt"/>
                <a:ea typeface="MS PGothic" pitchFamily="34" charset="-128"/>
              </a:defRPr>
            </a:lvl2pPr>
            <a:lvl3pPr marL="742950" indent="0" algn="ctr" rtl="0" eaLnBrk="1" fontAlgn="base" hangingPunct="1">
              <a:spcBef>
                <a:spcPct val="20000"/>
              </a:spcBef>
              <a:spcAft>
                <a:spcPct val="0"/>
              </a:spcAft>
              <a:buClr>
                <a:srgbClr val="9FAD28"/>
              </a:buClr>
              <a:buFontTx/>
              <a:buNone/>
              <a:defRPr sz="1869">
                <a:solidFill>
                  <a:schemeClr val="tx1"/>
                </a:solidFill>
                <a:latin typeface="+mn-lt"/>
                <a:ea typeface="MS PGothic" pitchFamily="34" charset="-128"/>
              </a:defRPr>
            </a:lvl3pPr>
            <a:lvl4pPr marL="1114425" indent="0" algn="ctr" rtl="0" eaLnBrk="1" fontAlgn="base" hangingPunct="1">
              <a:spcBef>
                <a:spcPct val="20000"/>
              </a:spcBef>
              <a:spcAft>
                <a:spcPct val="0"/>
              </a:spcAft>
              <a:buClr>
                <a:srgbClr val="9FAD28"/>
              </a:buClr>
              <a:buFontTx/>
              <a:buNone/>
              <a:defRPr sz="1869">
                <a:solidFill>
                  <a:schemeClr val="tx1"/>
                </a:solidFill>
                <a:latin typeface="+mn-lt"/>
                <a:ea typeface="MS PGothic" pitchFamily="34" charset="-128"/>
              </a:defRPr>
            </a:lvl4pPr>
            <a:lvl5pPr marL="1485900" indent="0" algn="ctr" rtl="0" eaLnBrk="1" fontAlgn="base" hangingPunct="1">
              <a:spcBef>
                <a:spcPct val="20000"/>
              </a:spcBef>
              <a:spcAft>
                <a:spcPct val="0"/>
              </a:spcAft>
              <a:buClr>
                <a:srgbClr val="9FAD28"/>
              </a:buClr>
              <a:buFontTx/>
              <a:buNone/>
              <a:defRPr sz="1869">
                <a:solidFill>
                  <a:schemeClr val="tx1"/>
                </a:solidFill>
                <a:latin typeface="+mn-lt"/>
                <a:ea typeface="MS PGothic" pitchFamily="34" charset="-128"/>
              </a:defRPr>
            </a:lvl5pPr>
            <a:lvl6pPr marL="1857375" indent="0" algn="ctr" rtl="0" eaLnBrk="1" fontAlgn="base" hangingPunct="1">
              <a:spcBef>
                <a:spcPct val="20000"/>
              </a:spcBef>
              <a:spcAft>
                <a:spcPct val="0"/>
              </a:spcAft>
              <a:buNone/>
              <a:defRPr sz="1869">
                <a:solidFill>
                  <a:schemeClr val="tx1"/>
                </a:solidFill>
                <a:latin typeface="+mn-lt"/>
                <a:ea typeface="+mn-ea"/>
              </a:defRPr>
            </a:lvl6pPr>
            <a:lvl7pPr marL="2228850" indent="0" algn="ctr" rtl="0" eaLnBrk="1" fontAlgn="base" hangingPunct="1">
              <a:spcBef>
                <a:spcPct val="20000"/>
              </a:spcBef>
              <a:spcAft>
                <a:spcPct val="0"/>
              </a:spcAft>
              <a:buNone/>
              <a:defRPr sz="1869">
                <a:solidFill>
                  <a:schemeClr val="tx1"/>
                </a:solidFill>
                <a:latin typeface="+mn-lt"/>
                <a:ea typeface="+mn-ea"/>
              </a:defRPr>
            </a:lvl7pPr>
            <a:lvl8pPr marL="2600325" indent="0" algn="ctr" rtl="0" eaLnBrk="1" fontAlgn="base" hangingPunct="1">
              <a:spcBef>
                <a:spcPct val="20000"/>
              </a:spcBef>
              <a:spcAft>
                <a:spcPct val="0"/>
              </a:spcAft>
              <a:buNone/>
              <a:defRPr sz="1869">
                <a:solidFill>
                  <a:schemeClr val="tx1"/>
                </a:solidFill>
                <a:latin typeface="+mn-lt"/>
                <a:ea typeface="+mn-ea"/>
              </a:defRPr>
            </a:lvl8pPr>
            <a:lvl9pPr marL="2971800" indent="0" algn="ctr" rtl="0" eaLnBrk="1" fontAlgn="base" hangingPunct="1">
              <a:spcBef>
                <a:spcPct val="20000"/>
              </a:spcBef>
              <a:spcAft>
                <a:spcPct val="0"/>
              </a:spcAft>
              <a:buNone/>
              <a:defRPr sz="1869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>
              <a:lnSpc>
                <a:spcPct val="100000"/>
              </a:lnSpc>
              <a:spcAft>
                <a:spcPts val="0"/>
              </a:spcAft>
            </a:pPr>
            <a:r>
              <a:rPr lang="ru-RU" sz="1600" kern="0" dirty="0"/>
              <a:t>Место проведения</a:t>
            </a:r>
          </a:p>
          <a:p>
            <a:pPr>
              <a:lnSpc>
                <a:spcPct val="100000"/>
              </a:lnSpc>
              <a:spcAft>
                <a:spcPts val="0"/>
              </a:spcAft>
            </a:pPr>
            <a:r>
              <a:rPr lang="ru-RU" sz="1600" kern="0" dirty="0"/>
              <a:t>Дата</a:t>
            </a:r>
            <a:endParaRPr lang="en-US" sz="1600" kern="0" dirty="0"/>
          </a:p>
        </p:txBody>
      </p:sp>
      <p:pic>
        <p:nvPicPr>
          <p:cNvPr id="6" name="Picture 5"/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2749331"/>
            <a:ext cx="9144000" cy="25096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143959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st: by pages (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6160D9A7-1BA2-2B4B-B52F-D87E6D10C2A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2471723" y="128587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1/X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CAAE2C2C-D6D6-1E4A-AEA3-268CAD42B367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71723" y="250263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2/X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39" name="Picture Placeholder 13">
            <a:extLst>
              <a:ext uri="{FF2B5EF4-FFF2-40B4-BE49-F238E27FC236}">
                <a16:creationId xmlns:a16="http://schemas.microsoft.com/office/drawing/2014/main" id="{D8506668-5063-9A4B-86BA-5F972A46BB8A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1110853" y="2502636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96C42A-6C40-4D4B-BD9E-5EE1F3C0C3DD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258481" y="250263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5F408042-7CB6-0840-A315-C4675D0198AB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2471723" y="3719396"/>
            <a:ext cx="6413795" cy="780146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3/X points.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r>
              <a:rPr lang="en-US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 Please place your text here and insert the icon</a:t>
            </a:r>
            <a:r>
              <a:rPr lang="ru-RU" b="0" i="0" u="none" strike="noStrike" dirty="0">
                <a:solidFill>
                  <a:srgbClr val="000000"/>
                </a:solidFill>
                <a:effectLst/>
                <a:latin typeface="HelveticaNeue" panose="02000503000000020004" pitchFamily="2" charset="0"/>
              </a:rPr>
              <a:t>.</a:t>
            </a:r>
            <a:endParaRPr lang="en-US" b="0" i="0" u="none" strike="noStrike" dirty="0">
              <a:solidFill>
                <a:srgbClr val="000000"/>
              </a:solidFill>
              <a:effectLst/>
              <a:latin typeface="HelveticaNeue" panose="02000503000000020004" pitchFamily="2" charset="0"/>
            </a:endParaRP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US" dirty="0"/>
          </a:p>
        </p:txBody>
      </p:sp>
      <p:sp>
        <p:nvSpPr>
          <p:cNvPr id="46" name="Picture Placeholder 13">
            <a:extLst>
              <a:ext uri="{FF2B5EF4-FFF2-40B4-BE49-F238E27FC236}">
                <a16:creationId xmlns:a16="http://schemas.microsoft.com/office/drawing/2014/main" id="{EE1DD702-A4B3-6948-96E3-EA0CC2699364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1110853" y="3719396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70C0E38E-4448-AC4A-A05D-02EC85F0E5BF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258481" y="3719396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6A0946DC-AE09-6447-9163-DBE17E15ABF6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1110853" y="1285875"/>
            <a:ext cx="720090" cy="721797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icon</a:t>
            </a:r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2E08A9EA-F914-7944-9381-A57F4CF07EEF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258481" y="1285875"/>
            <a:ext cx="497219" cy="50490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E0D8B3C1-413D-D649-AAD4-A38E49B3C16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6" name="object 3">
            <a:extLst>
              <a:ext uri="{FF2B5EF4-FFF2-40B4-BE49-F238E27FC236}">
                <a16:creationId xmlns:a16="http://schemas.microsoft.com/office/drawing/2014/main" id="{11E89F94-6033-774B-B5EC-DE1FE24B8C81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AA25B506-9437-2846-8FEC-9249F798769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769893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2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52" name="Text Placeholder 2">
            <a:extLst>
              <a:ext uri="{FF2B5EF4-FFF2-40B4-BE49-F238E27FC236}">
                <a16:creationId xmlns:a16="http://schemas.microsoft.com/office/drawing/2014/main" id="{E0D8B3C1-413D-D649-AAD4-A38E49B3C16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526E735E-C757-EC40-8C73-7D82626500B7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A21C66D7-EDDE-634F-B6F7-8010B4E293EE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8FAC2902-FE11-D34C-AF2D-40D06251DBDF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968C144A-8556-9A4D-8176-CD187DE9256A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945ACD61-CC68-0649-9839-5D0929E3C8B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E0EA043-7632-2741-AD5A-F2B2F1B14613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3254279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7F4F4CC5-1BEC-6F48-84ED-A2EAE5DD8841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3254279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6" name="object 3">
            <a:extLst>
              <a:ext uri="{FF2B5EF4-FFF2-40B4-BE49-F238E27FC236}">
                <a16:creationId xmlns:a16="http://schemas.microsoft.com/office/drawing/2014/main" id="{F2949A8C-D8DA-9F46-8BD9-DCE5CC088D26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B64A757-DD11-8848-A126-19A8DC6C70B3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B927E524-F177-F142-A9DC-29AD2D1573B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8" name="object 2">
                <a:extLst>
                  <a:ext uri="{FF2B5EF4-FFF2-40B4-BE49-F238E27FC236}">
                    <a16:creationId xmlns:a16="http://schemas.microsoft.com/office/drawing/2014/main" id="{9D48F404-7991-E240-ACD1-53F06A81CDA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3">
                <a:extLst>
                  <a:ext uri="{FF2B5EF4-FFF2-40B4-BE49-F238E27FC236}">
                    <a16:creationId xmlns:a16="http://schemas.microsoft.com/office/drawing/2014/main" id="{2B8A0597-384D-2D45-B8EA-C14B0D5448E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4">
                <a:extLst>
                  <a:ext uri="{FF2B5EF4-FFF2-40B4-BE49-F238E27FC236}">
                    <a16:creationId xmlns:a16="http://schemas.microsoft.com/office/drawing/2014/main" id="{2BA44CCA-C530-FD4A-A8A7-86DE9E1F7A3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5">
                <a:extLst>
                  <a:ext uri="{FF2B5EF4-FFF2-40B4-BE49-F238E27FC236}">
                    <a16:creationId xmlns:a16="http://schemas.microsoft.com/office/drawing/2014/main" id="{D4BCBDD7-53B6-4D4D-BC75-361E4C602CD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6">
                <a:extLst>
                  <a:ext uri="{FF2B5EF4-FFF2-40B4-BE49-F238E27FC236}">
                    <a16:creationId xmlns:a16="http://schemas.microsoft.com/office/drawing/2014/main" id="{15264AF5-7866-C343-B031-F218C597901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7">
                <a:extLst>
                  <a:ext uri="{FF2B5EF4-FFF2-40B4-BE49-F238E27FC236}">
                    <a16:creationId xmlns:a16="http://schemas.microsoft.com/office/drawing/2014/main" id="{35F33E29-4313-514F-9B52-82BBCB4422E6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5" name="object 8">
                <a:extLst>
                  <a:ext uri="{FF2B5EF4-FFF2-40B4-BE49-F238E27FC236}">
                    <a16:creationId xmlns:a16="http://schemas.microsoft.com/office/drawing/2014/main" id="{A276D64B-A374-A943-A335-EB89FFB18C62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6" name="object 9">
                <a:extLst>
                  <a:ext uri="{FF2B5EF4-FFF2-40B4-BE49-F238E27FC236}">
                    <a16:creationId xmlns:a16="http://schemas.microsoft.com/office/drawing/2014/main" id="{4B97345A-E839-3E44-937F-74C3534C9FB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F052505-1FEA-DD4A-AD8E-FC77C1FB3E9D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9610C50A-6608-8845-A260-18A90ED3F96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E558A86A-54E1-5942-B53F-584148D80013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4D39D586-20CC-3340-850A-BE124853FE07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5">
                <a:extLst>
                  <a:ext uri="{FF2B5EF4-FFF2-40B4-BE49-F238E27FC236}">
                    <a16:creationId xmlns:a16="http://schemas.microsoft.com/office/drawing/2014/main" id="{6F7FBE38-2B4F-C84A-BCA6-D9F75E18A34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6">
                <a:extLst>
                  <a:ext uri="{FF2B5EF4-FFF2-40B4-BE49-F238E27FC236}">
                    <a16:creationId xmlns:a16="http://schemas.microsoft.com/office/drawing/2014/main" id="{A899FE1C-0B42-EA4D-8E03-A66820F32FD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7">
                <a:extLst>
                  <a:ext uri="{FF2B5EF4-FFF2-40B4-BE49-F238E27FC236}">
                    <a16:creationId xmlns:a16="http://schemas.microsoft.com/office/drawing/2014/main" id="{51D738B7-C1E6-CA4E-AB58-8DFDCC36D5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FD4F50E4-D980-954D-BC80-2AE8491E7FA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9">
                <a:extLst>
                  <a:ext uri="{FF2B5EF4-FFF2-40B4-BE49-F238E27FC236}">
                    <a16:creationId xmlns:a16="http://schemas.microsoft.com/office/drawing/2014/main" id="{5DAD8D6F-1939-8E48-94DC-C67CCAC4B74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7" name="Text Placeholder 3">
            <a:extLst>
              <a:ext uri="{FF2B5EF4-FFF2-40B4-BE49-F238E27FC236}">
                <a16:creationId xmlns:a16="http://schemas.microsoft.com/office/drawing/2014/main" id="{25E8A578-CD21-1541-BAEE-01E49E19033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2538919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3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495762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495762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0" name="Rectangle 39">
            <a:extLst>
              <a:ext uri="{FF2B5EF4-FFF2-40B4-BE49-F238E27FC236}">
                <a16:creationId xmlns:a16="http://schemas.microsoft.com/office/drawing/2014/main" id="{6209A36F-1440-A841-BF2B-9704DCCFC9B8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9F9D9BED-1DC6-574E-940F-03B321D69DD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E2C986F5-E497-D243-9B41-45A4CAFFEC4F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4" name="Text Placeholder 2">
            <a:extLst>
              <a:ext uri="{FF2B5EF4-FFF2-40B4-BE49-F238E27FC236}">
                <a16:creationId xmlns:a16="http://schemas.microsoft.com/office/drawing/2014/main" id="{E1EE31F3-9718-424F-BAA4-9BBEFC9FCC61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CA90CA4-DD82-E44E-8BBB-41B892B9195A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075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F2A02A65-464C-CA49-91F2-00A6883C5E57}"/>
              </a:ext>
            </a:extLst>
          </p:cNvPr>
          <p:cNvSpPr/>
          <p:nvPr userDrawn="1"/>
        </p:nvSpPr>
        <p:spPr>
          <a:xfrm>
            <a:off x="24957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object 3">
            <a:extLst>
              <a:ext uri="{FF2B5EF4-FFF2-40B4-BE49-F238E27FC236}">
                <a16:creationId xmlns:a16="http://schemas.microsoft.com/office/drawing/2014/main" id="{9C48A2EB-2DBD-D347-8172-9FA95D10042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8D3DF6DB-1F76-1A4E-8374-006DD157A6D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71F77DB-67AD-9F4F-A690-18DEB7994C9C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B674932C-674D-6D4E-BBC7-DE95FBD340C8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4" name="object 2">
                <a:extLst>
                  <a:ext uri="{FF2B5EF4-FFF2-40B4-BE49-F238E27FC236}">
                    <a16:creationId xmlns:a16="http://schemas.microsoft.com/office/drawing/2014/main" id="{BFD006A4-995C-2D40-B963-ED7C014A80BD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3">
                <a:extLst>
                  <a:ext uri="{FF2B5EF4-FFF2-40B4-BE49-F238E27FC236}">
                    <a16:creationId xmlns:a16="http://schemas.microsoft.com/office/drawing/2014/main" id="{5888142E-C1E1-BE42-AD68-3BB0CBACD839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4">
                <a:extLst>
                  <a:ext uri="{FF2B5EF4-FFF2-40B4-BE49-F238E27FC236}">
                    <a16:creationId xmlns:a16="http://schemas.microsoft.com/office/drawing/2014/main" id="{4A0175A1-AFB4-1846-B957-31C481F51D5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5">
                <a:extLst>
                  <a:ext uri="{FF2B5EF4-FFF2-40B4-BE49-F238E27FC236}">
                    <a16:creationId xmlns:a16="http://schemas.microsoft.com/office/drawing/2014/main" id="{ACB01BDF-B431-4B42-B6F9-612DB87508B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6">
                <a:extLst>
                  <a:ext uri="{FF2B5EF4-FFF2-40B4-BE49-F238E27FC236}">
                    <a16:creationId xmlns:a16="http://schemas.microsoft.com/office/drawing/2014/main" id="{A74B61ED-5B19-464B-89CD-7498D1DFE9B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604EA3E4-BB3D-5843-A331-CF03164FDF6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2" name="object 8">
                <a:extLst>
                  <a:ext uri="{FF2B5EF4-FFF2-40B4-BE49-F238E27FC236}">
                    <a16:creationId xmlns:a16="http://schemas.microsoft.com/office/drawing/2014/main" id="{7F76CEDE-C8D8-414D-9CE2-E48E8D9680A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9">
                <a:extLst>
                  <a:ext uri="{FF2B5EF4-FFF2-40B4-BE49-F238E27FC236}">
                    <a16:creationId xmlns:a16="http://schemas.microsoft.com/office/drawing/2014/main" id="{188FC890-2884-A742-864A-2EB1EFA42A6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0BFCC0C9-61B9-5C41-B391-7C1F1DCA3153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CBBA7AD9-764B-674A-B5C6-CEF87764DDE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F1F2BA4E-C239-0047-813A-53FFAA105A06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76A46A22-7584-384B-B15D-1E12EE0F57A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2DA1E8A2-FDFC-9247-BAB2-4333EA50CAAF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4CFB07C9-2FC6-4141-ADD4-D6CE6B51589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7">
                <a:extLst>
                  <a:ext uri="{FF2B5EF4-FFF2-40B4-BE49-F238E27FC236}">
                    <a16:creationId xmlns:a16="http://schemas.microsoft.com/office/drawing/2014/main" id="{895FEAC3-124E-294C-B131-50B1D45BA74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2" name="object 8">
                <a:extLst>
                  <a:ext uri="{FF2B5EF4-FFF2-40B4-BE49-F238E27FC236}">
                    <a16:creationId xmlns:a16="http://schemas.microsoft.com/office/drawing/2014/main" id="{63C70CC7-CE8E-9647-A03A-EE96038AE6E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9">
                <a:extLst>
                  <a:ext uri="{FF2B5EF4-FFF2-40B4-BE49-F238E27FC236}">
                    <a16:creationId xmlns:a16="http://schemas.microsoft.com/office/drawing/2014/main" id="{DFA87E3A-428E-EB46-B61C-CFA9031B5D9F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1" name="Text Placeholder 3">
            <a:extLst>
              <a:ext uri="{FF2B5EF4-FFF2-40B4-BE49-F238E27FC236}">
                <a16:creationId xmlns:a16="http://schemas.microsoft.com/office/drawing/2014/main" id="{B3F6961E-4DF8-2845-8C5A-A351F0520BF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90739828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4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1695E31E-FE94-3F4C-BBEA-0E317DAE7AC2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169F658-3F55-DF4D-90B6-E85E5B39BFC0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9" name="Text Placeholder 2">
            <a:extLst>
              <a:ext uri="{FF2B5EF4-FFF2-40B4-BE49-F238E27FC236}">
                <a16:creationId xmlns:a16="http://schemas.microsoft.com/office/drawing/2014/main" id="{B4FD9A6E-185F-0B49-8DDB-24F3F98CE9A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64" name="Rectangle 163">
            <a:extLst>
              <a:ext uri="{FF2B5EF4-FFF2-40B4-BE49-F238E27FC236}">
                <a16:creationId xmlns:a16="http://schemas.microsoft.com/office/drawing/2014/main" id="{EABF2153-FFC4-C54B-899C-B028D514F9E7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65" name="Text Placeholder 2">
            <a:extLst>
              <a:ext uri="{FF2B5EF4-FFF2-40B4-BE49-F238E27FC236}">
                <a16:creationId xmlns:a16="http://schemas.microsoft.com/office/drawing/2014/main" id="{0FF4CAD9-6B8E-3E4E-B2F6-CF439E48D0FA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166" name="Text Placeholder 2">
            <a:extLst>
              <a:ext uri="{FF2B5EF4-FFF2-40B4-BE49-F238E27FC236}">
                <a16:creationId xmlns:a16="http://schemas.microsoft.com/office/drawing/2014/main" id="{2D16AC83-21BD-F242-BE79-21F313CBD7C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84" name="object 3">
            <a:extLst>
              <a:ext uri="{FF2B5EF4-FFF2-40B4-BE49-F238E27FC236}">
                <a16:creationId xmlns:a16="http://schemas.microsoft.com/office/drawing/2014/main" id="{081B5C0E-0DF3-7C4F-A370-2D7D86E9E23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0EEAB03E-9432-A248-9169-657654AE898F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CFDCE6F2-3B30-AA4C-AEA9-42BB66E9DFB1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FB3513F4-816F-624B-9B9F-97C8CC19B8E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5" name="object 2">
                <a:extLst>
                  <a:ext uri="{FF2B5EF4-FFF2-40B4-BE49-F238E27FC236}">
                    <a16:creationId xmlns:a16="http://schemas.microsoft.com/office/drawing/2014/main" id="{475DE453-EF32-E741-A04E-7C9F7D72A68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3">
                <a:extLst>
                  <a:ext uri="{FF2B5EF4-FFF2-40B4-BE49-F238E27FC236}">
                    <a16:creationId xmlns:a16="http://schemas.microsoft.com/office/drawing/2014/main" id="{99B119BD-50C2-2B48-ABC8-8D7B20084C30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4">
                <a:extLst>
                  <a:ext uri="{FF2B5EF4-FFF2-40B4-BE49-F238E27FC236}">
                    <a16:creationId xmlns:a16="http://schemas.microsoft.com/office/drawing/2014/main" id="{14C6B2FD-17E3-4241-A4D5-FE18A13BE9F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5">
                <a:extLst>
                  <a:ext uri="{FF2B5EF4-FFF2-40B4-BE49-F238E27FC236}">
                    <a16:creationId xmlns:a16="http://schemas.microsoft.com/office/drawing/2014/main" id="{5C6CB435-0A6C-8941-84D7-505278A17269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6">
                <a:extLst>
                  <a:ext uri="{FF2B5EF4-FFF2-40B4-BE49-F238E27FC236}">
                    <a16:creationId xmlns:a16="http://schemas.microsoft.com/office/drawing/2014/main" id="{1A5695BE-1399-6844-B0C2-CED0665CAFA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C43B4C1D-E5C2-1A41-96CE-356DCF21CD5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1" name="object 8">
                <a:extLst>
                  <a:ext uri="{FF2B5EF4-FFF2-40B4-BE49-F238E27FC236}">
                    <a16:creationId xmlns:a16="http://schemas.microsoft.com/office/drawing/2014/main" id="{EFC7DC56-2387-044C-806A-F0090F2F686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9">
                <a:extLst>
                  <a:ext uri="{FF2B5EF4-FFF2-40B4-BE49-F238E27FC236}">
                    <a16:creationId xmlns:a16="http://schemas.microsoft.com/office/drawing/2014/main" id="{179EB605-3962-B34B-8EC0-2D4601A9A833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67A88BD-F5F0-614D-9B19-29AEA22AF66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7" name="object 2">
                <a:extLst>
                  <a:ext uri="{FF2B5EF4-FFF2-40B4-BE49-F238E27FC236}">
                    <a16:creationId xmlns:a16="http://schemas.microsoft.com/office/drawing/2014/main" id="{54979313-E976-8D41-A67C-731A491F1183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3">
                <a:extLst>
                  <a:ext uri="{FF2B5EF4-FFF2-40B4-BE49-F238E27FC236}">
                    <a16:creationId xmlns:a16="http://schemas.microsoft.com/office/drawing/2014/main" id="{1759C567-CD14-0F4A-A346-A5FAAFE0C09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4">
                <a:extLst>
                  <a:ext uri="{FF2B5EF4-FFF2-40B4-BE49-F238E27FC236}">
                    <a16:creationId xmlns:a16="http://schemas.microsoft.com/office/drawing/2014/main" id="{4F7B1928-3FA5-1140-B507-A4277B0E1B3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5">
                <a:extLst>
                  <a:ext uri="{FF2B5EF4-FFF2-40B4-BE49-F238E27FC236}">
                    <a16:creationId xmlns:a16="http://schemas.microsoft.com/office/drawing/2014/main" id="{395157B2-D63B-D246-B255-3B03E5589A0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6">
                <a:extLst>
                  <a:ext uri="{FF2B5EF4-FFF2-40B4-BE49-F238E27FC236}">
                    <a16:creationId xmlns:a16="http://schemas.microsoft.com/office/drawing/2014/main" id="{5AB64CCB-0EE3-8944-8B1B-8CF6BDF8B58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7">
                <a:extLst>
                  <a:ext uri="{FF2B5EF4-FFF2-40B4-BE49-F238E27FC236}">
                    <a16:creationId xmlns:a16="http://schemas.microsoft.com/office/drawing/2014/main" id="{AAD421DB-A03E-4D46-B3B7-8FF4F939C280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3" name="object 8">
                <a:extLst>
                  <a:ext uri="{FF2B5EF4-FFF2-40B4-BE49-F238E27FC236}">
                    <a16:creationId xmlns:a16="http://schemas.microsoft.com/office/drawing/2014/main" id="{5865A97F-9DF0-CA47-A0F3-4B679B4E3DE4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9">
                <a:extLst>
                  <a:ext uri="{FF2B5EF4-FFF2-40B4-BE49-F238E27FC236}">
                    <a16:creationId xmlns:a16="http://schemas.microsoft.com/office/drawing/2014/main" id="{2A6E205D-87D0-2940-9B45-7C097E42442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4" name="Text Placeholder 3">
            <a:extLst>
              <a:ext uri="{FF2B5EF4-FFF2-40B4-BE49-F238E27FC236}">
                <a16:creationId xmlns:a16="http://schemas.microsoft.com/office/drawing/2014/main" id="{88213EA3-FAE7-BF4F-8E58-B2F01492CBB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1375825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5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615164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E5768546-62B0-0247-9585-49EF8F0A2B2E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EAD446DD-A2F2-D642-A2B3-5CA9D098EE16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2DB034F-88DC-C241-A741-B1E830DBD81F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DCF20481-7C85-6840-9919-C12475514231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EFA36349-3481-364A-AEFF-2F7985C9B7DB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7475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4EB0DE1-FFC4-8345-8551-E8122A1B80B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4BBC4FE9-20E0-8C45-AE39-041FD9C1F5B1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3CA3EE4E-291B-C945-8BFE-31D9CCCBA55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163F8D03-18D4-9241-A4CA-EC9AE1A6355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4" name="object 3">
            <a:extLst>
              <a:ext uri="{FF2B5EF4-FFF2-40B4-BE49-F238E27FC236}">
                <a16:creationId xmlns:a16="http://schemas.microsoft.com/office/drawing/2014/main" id="{4A8FBA29-C272-B740-8169-7359A5C9E52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3ACF7A61-C732-5243-822C-3542831A2FE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0024D8C-994D-E046-BEE4-74B639DEE097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8AC4C9E6-0CCA-E548-80C6-BD2D698FADA9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4" name="object 2">
                <a:extLst>
                  <a:ext uri="{FF2B5EF4-FFF2-40B4-BE49-F238E27FC236}">
                    <a16:creationId xmlns:a16="http://schemas.microsoft.com/office/drawing/2014/main" id="{F0B24E85-48B0-1240-BB78-9031950CD5F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3">
                <a:extLst>
                  <a:ext uri="{FF2B5EF4-FFF2-40B4-BE49-F238E27FC236}">
                    <a16:creationId xmlns:a16="http://schemas.microsoft.com/office/drawing/2014/main" id="{709A4595-5EF7-804C-97C6-F7269EAFDE82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4">
                <a:extLst>
                  <a:ext uri="{FF2B5EF4-FFF2-40B4-BE49-F238E27FC236}">
                    <a16:creationId xmlns:a16="http://schemas.microsoft.com/office/drawing/2014/main" id="{3A033A6A-8598-954B-876E-FC7593F29943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F8AC3D2D-6BCA-9645-9CFA-3B992A720E3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6">
                <a:extLst>
                  <a:ext uri="{FF2B5EF4-FFF2-40B4-BE49-F238E27FC236}">
                    <a16:creationId xmlns:a16="http://schemas.microsoft.com/office/drawing/2014/main" id="{76D5DB7E-ECFC-7549-B75B-4F70C4AFED9E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7">
                <a:extLst>
                  <a:ext uri="{FF2B5EF4-FFF2-40B4-BE49-F238E27FC236}">
                    <a16:creationId xmlns:a16="http://schemas.microsoft.com/office/drawing/2014/main" id="{7601C230-ADD4-2F42-A75A-0308CFEBC77C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7" name="object 8">
                <a:extLst>
                  <a:ext uri="{FF2B5EF4-FFF2-40B4-BE49-F238E27FC236}">
                    <a16:creationId xmlns:a16="http://schemas.microsoft.com/office/drawing/2014/main" id="{A259F573-E36A-434C-91A8-9EFFA881156B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9">
                <a:extLst>
                  <a:ext uri="{FF2B5EF4-FFF2-40B4-BE49-F238E27FC236}">
                    <a16:creationId xmlns:a16="http://schemas.microsoft.com/office/drawing/2014/main" id="{7EB52FA0-7E1A-9B4A-A6C2-325408536A3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F497F791-D9CE-7546-8097-8072DB13960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50" name="object 2">
                <a:extLst>
                  <a:ext uri="{FF2B5EF4-FFF2-40B4-BE49-F238E27FC236}">
                    <a16:creationId xmlns:a16="http://schemas.microsoft.com/office/drawing/2014/main" id="{47EFD6CB-57B7-8240-B1B7-3B2336628B7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3">
                <a:extLst>
                  <a:ext uri="{FF2B5EF4-FFF2-40B4-BE49-F238E27FC236}">
                    <a16:creationId xmlns:a16="http://schemas.microsoft.com/office/drawing/2014/main" id="{150E7F49-C3E8-3F4C-9F57-A97F186B447B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4">
                <a:extLst>
                  <a:ext uri="{FF2B5EF4-FFF2-40B4-BE49-F238E27FC236}">
                    <a16:creationId xmlns:a16="http://schemas.microsoft.com/office/drawing/2014/main" id="{60490534-8C85-C94A-B8A4-2B9C43BD1F57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5">
                <a:extLst>
                  <a:ext uri="{FF2B5EF4-FFF2-40B4-BE49-F238E27FC236}">
                    <a16:creationId xmlns:a16="http://schemas.microsoft.com/office/drawing/2014/main" id="{A716D8C6-CEE4-E045-91D5-8B1882883D1A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6">
                <a:extLst>
                  <a:ext uri="{FF2B5EF4-FFF2-40B4-BE49-F238E27FC236}">
                    <a16:creationId xmlns:a16="http://schemas.microsoft.com/office/drawing/2014/main" id="{1562B6E4-5793-2246-BAAB-F9A57F07A9EF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7">
                <a:extLst>
                  <a:ext uri="{FF2B5EF4-FFF2-40B4-BE49-F238E27FC236}">
                    <a16:creationId xmlns:a16="http://schemas.microsoft.com/office/drawing/2014/main" id="{0DB028A6-AD67-8347-B778-9928414146B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6" name="object 8">
                <a:extLst>
                  <a:ext uri="{FF2B5EF4-FFF2-40B4-BE49-F238E27FC236}">
                    <a16:creationId xmlns:a16="http://schemas.microsoft.com/office/drawing/2014/main" id="{6EB0EB77-ACA7-EB4D-A5C8-97DA8E6141C0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9">
                <a:extLst>
                  <a:ext uri="{FF2B5EF4-FFF2-40B4-BE49-F238E27FC236}">
                    <a16:creationId xmlns:a16="http://schemas.microsoft.com/office/drawing/2014/main" id="{868A0627-0A64-DD4C-AD58-57873EDACE1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5" name="Text Placeholder 3">
            <a:extLst>
              <a:ext uri="{FF2B5EF4-FFF2-40B4-BE49-F238E27FC236}">
                <a16:creationId xmlns:a16="http://schemas.microsoft.com/office/drawing/2014/main" id="{43BE298B-8E47-2348-8F01-62C07186B556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0040171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4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692617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692617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B32DF074-81C3-EF4F-9E60-A3993784D740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03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6526E915-294E-684B-BE7B-F52612EF1F2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F7579E77-A937-7D48-8790-75D0B6676D19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512964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02</a:t>
            </a:r>
            <a:endParaRPr lang="en-US" dirty="0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73EDA239-5803-A04B-9307-4559A830BF67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512964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7AA8A884-EB1E-AE4A-B113-9748A679B950}"/>
              </a:ext>
            </a:extLst>
          </p:cNvPr>
          <p:cNvSpPr/>
          <p:nvPr userDrawn="1"/>
        </p:nvSpPr>
        <p:spPr>
          <a:xfrm>
            <a:off x="251296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56ABCE1E-EF6C-7844-BC4C-DBBAF57818B7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9BE05F6B-E4AE-8242-8636-E6CBAC958B8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804EB10E-4E48-3D46-AB4B-BB837EA28AB3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0" name="Text Placeholder 2">
            <a:extLst>
              <a:ext uri="{FF2B5EF4-FFF2-40B4-BE49-F238E27FC236}">
                <a16:creationId xmlns:a16="http://schemas.microsoft.com/office/drawing/2014/main" id="{1FCEBD4B-89D0-EF48-BCA6-FC303498E7D1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166F675A-3F5F-3146-BEA1-65DEE311F30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3" name="object 3">
            <a:extLst>
              <a:ext uri="{FF2B5EF4-FFF2-40B4-BE49-F238E27FC236}">
                <a16:creationId xmlns:a16="http://schemas.microsoft.com/office/drawing/2014/main" id="{3005EE9F-4E1B-1B4F-9990-9215927C21F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CC436A18-3FF9-A543-9A34-C43E77FB250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6143997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5-7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07</a:t>
            </a:r>
            <a:endParaRPr lang="en-US" dirty="0"/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2512964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06</a:t>
            </a:r>
            <a:endParaRPr lang="en-US" dirty="0"/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2512964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</a:t>
            </a:r>
            <a:r>
              <a:rPr lang="ru-RU" dirty="0"/>
              <a:t> </a:t>
            </a:r>
            <a:r>
              <a:rPr lang="en-US" dirty="0"/>
              <a:t>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6" name="object 19">
            <a:extLst>
              <a:ext uri="{FF2B5EF4-FFF2-40B4-BE49-F238E27FC236}">
                <a16:creationId xmlns:a16="http://schemas.microsoft.com/office/drawing/2014/main" id="{BD36A41D-F1AB-0947-8DE9-598A4836BA53}"/>
              </a:ext>
            </a:extLst>
          </p:cNvPr>
          <p:cNvSpPr/>
          <p:nvPr userDrawn="1"/>
        </p:nvSpPr>
        <p:spPr>
          <a:xfrm>
            <a:off x="2512964" y="2804100"/>
            <a:ext cx="257175" cy="257175"/>
          </a:xfrm>
          <a:custGeom>
            <a:avLst/>
            <a:gdLst/>
            <a:ahLst/>
            <a:cxnLst/>
            <a:rect l="l" t="t" r="r" b="b"/>
            <a:pathLst>
              <a:path w="457200" h="457200">
                <a:moveTo>
                  <a:pt x="457200" y="457200"/>
                </a:moveTo>
                <a:lnTo>
                  <a:pt x="0" y="457200"/>
                </a:lnTo>
                <a:lnTo>
                  <a:pt x="0" y="0"/>
                </a:lnTo>
                <a:lnTo>
                  <a:pt x="457200" y="0"/>
                </a:lnTo>
                <a:lnTo>
                  <a:pt x="457200" y="457200"/>
                </a:lnTo>
                <a:close/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21C66D7-EDDE-634F-B6F7-8010B4E293EE}"/>
              </a:ext>
            </a:extLst>
          </p:cNvPr>
          <p:cNvSpPr/>
          <p:nvPr userDrawn="1"/>
        </p:nvSpPr>
        <p:spPr>
          <a:xfrm>
            <a:off x="2512964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209A36F-1440-A841-BF2B-9704DCCFC9B8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89121DA8-B724-234E-93BB-5DD0EBFE34C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9CAB5C7E-A3F7-DE49-881C-4CC54999D0F6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DDE12C6-91FD-A64E-984D-A847F42A9043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05</a:t>
            </a:r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DC929949-6EFD-AB48-A0E9-74A9648518D5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2" name="object 3">
            <a:extLst>
              <a:ext uri="{FF2B5EF4-FFF2-40B4-BE49-F238E27FC236}">
                <a16:creationId xmlns:a16="http://schemas.microsoft.com/office/drawing/2014/main" id="{2632136F-69FE-CF42-A267-97889F5C3212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55DBDE06-D587-CD44-BADF-DAE206BB548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70AAC901-1DA2-8E41-A33C-4F4FA4D2CC28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855D5D85-B27D-C64A-8814-970648C2FEB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4" name="object 2">
                <a:extLst>
                  <a:ext uri="{FF2B5EF4-FFF2-40B4-BE49-F238E27FC236}">
                    <a16:creationId xmlns:a16="http://schemas.microsoft.com/office/drawing/2014/main" id="{42830B05-0CD7-DC45-90B9-F237556082F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3">
                <a:extLst>
                  <a:ext uri="{FF2B5EF4-FFF2-40B4-BE49-F238E27FC236}">
                    <a16:creationId xmlns:a16="http://schemas.microsoft.com/office/drawing/2014/main" id="{2F63D34F-C25D-C043-A4EC-BB6BEAB8FC70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4">
                <a:extLst>
                  <a:ext uri="{FF2B5EF4-FFF2-40B4-BE49-F238E27FC236}">
                    <a16:creationId xmlns:a16="http://schemas.microsoft.com/office/drawing/2014/main" id="{6B862649-7506-4347-A7AE-EF6D501B412B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5">
                <a:extLst>
                  <a:ext uri="{FF2B5EF4-FFF2-40B4-BE49-F238E27FC236}">
                    <a16:creationId xmlns:a16="http://schemas.microsoft.com/office/drawing/2014/main" id="{84045D3E-3032-1C45-8696-8C7F6039D66D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6">
                <a:extLst>
                  <a:ext uri="{FF2B5EF4-FFF2-40B4-BE49-F238E27FC236}">
                    <a16:creationId xmlns:a16="http://schemas.microsoft.com/office/drawing/2014/main" id="{6C8E0D50-DC9F-DC44-8F99-AC1593D6B82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7">
                <a:extLst>
                  <a:ext uri="{FF2B5EF4-FFF2-40B4-BE49-F238E27FC236}">
                    <a16:creationId xmlns:a16="http://schemas.microsoft.com/office/drawing/2014/main" id="{9155950A-D728-FB4F-8CC4-FC500283289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0" name="object 8">
                <a:extLst>
                  <a:ext uri="{FF2B5EF4-FFF2-40B4-BE49-F238E27FC236}">
                    <a16:creationId xmlns:a16="http://schemas.microsoft.com/office/drawing/2014/main" id="{0FDF7FC8-0612-9644-ADE1-FC6AAD4D5F6F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9">
                <a:extLst>
                  <a:ext uri="{FF2B5EF4-FFF2-40B4-BE49-F238E27FC236}">
                    <a16:creationId xmlns:a16="http://schemas.microsoft.com/office/drawing/2014/main" id="{DE985853-A8EB-5940-B604-788138A2EEF6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CE730B4E-F717-A44F-895B-62983A6FE54E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1" name="object 2">
                <a:extLst>
                  <a:ext uri="{FF2B5EF4-FFF2-40B4-BE49-F238E27FC236}">
                    <a16:creationId xmlns:a16="http://schemas.microsoft.com/office/drawing/2014/main" id="{6BF3016E-0FFF-1545-AA9C-11AF194489A7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3">
                <a:extLst>
                  <a:ext uri="{FF2B5EF4-FFF2-40B4-BE49-F238E27FC236}">
                    <a16:creationId xmlns:a16="http://schemas.microsoft.com/office/drawing/2014/main" id="{CCF241FE-2DC8-9342-B479-70995445991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5" name="object 4">
                <a:extLst>
                  <a:ext uri="{FF2B5EF4-FFF2-40B4-BE49-F238E27FC236}">
                    <a16:creationId xmlns:a16="http://schemas.microsoft.com/office/drawing/2014/main" id="{5189159A-FA04-B948-AE96-91729ABF090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5">
                <a:extLst>
                  <a:ext uri="{FF2B5EF4-FFF2-40B4-BE49-F238E27FC236}">
                    <a16:creationId xmlns:a16="http://schemas.microsoft.com/office/drawing/2014/main" id="{EB79CE5C-40ED-7A49-87EF-4EAE4E491606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DED7671F-3C8A-DE45-9057-491285E499C7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7">
                <a:extLst>
                  <a:ext uri="{FF2B5EF4-FFF2-40B4-BE49-F238E27FC236}">
                    <a16:creationId xmlns:a16="http://schemas.microsoft.com/office/drawing/2014/main" id="{41FD4C66-6F78-6F40-86E0-3284EFB82AE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2" name="object 8">
                <a:extLst>
                  <a:ext uri="{FF2B5EF4-FFF2-40B4-BE49-F238E27FC236}">
                    <a16:creationId xmlns:a16="http://schemas.microsoft.com/office/drawing/2014/main" id="{71359C57-BFAD-D441-8A17-276E6CA169E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9">
                <a:extLst>
                  <a:ext uri="{FF2B5EF4-FFF2-40B4-BE49-F238E27FC236}">
                    <a16:creationId xmlns:a16="http://schemas.microsoft.com/office/drawing/2014/main" id="{F40CF84F-D941-D548-B938-33209C6C8BC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Text Placeholder 3">
            <a:extLst>
              <a:ext uri="{FF2B5EF4-FFF2-40B4-BE49-F238E27FC236}">
                <a16:creationId xmlns:a16="http://schemas.microsoft.com/office/drawing/2014/main" id="{5A62EB36-93D5-184D-9247-E0F9C689F7B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48653460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5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3042CA4C-B4D7-044F-AE0C-6278E1C6CD3B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BCB8AA26-9A41-4C4C-870E-B497065FC56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41EC8D4-FAED-AF4F-A187-3D71313C78D8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2D7E26DE-C3F4-D845-AF3A-D9FAD4161470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C6C3C8E-5A70-4F41-9033-D629818B47F4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1F9D03B-B1A1-1640-9449-0D39A53FFB2E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1BC2960-63D4-4D43-801F-8D53C269B61D}"/>
              </a:ext>
            </a:extLst>
          </p:cNvPr>
          <p:cNvSpPr/>
          <p:nvPr userDrawn="1"/>
        </p:nvSpPr>
        <p:spPr>
          <a:xfrm>
            <a:off x="62118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5A02C3F8-911F-C744-8986-64362FCB56A9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62118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8CE874CD-0608-6E46-85A0-7783528E6F09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62118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9" name="Text Placeholder 2">
            <a:extLst>
              <a:ext uri="{FF2B5EF4-FFF2-40B4-BE49-F238E27FC236}">
                <a16:creationId xmlns:a16="http://schemas.microsoft.com/office/drawing/2014/main" id="{5EE9CD56-3330-5648-B530-2DB3A1F7E2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C4F81406-C00D-1F49-A840-B40FADF6684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2" name="Text Placeholder 2">
            <a:extLst>
              <a:ext uri="{FF2B5EF4-FFF2-40B4-BE49-F238E27FC236}">
                <a16:creationId xmlns:a16="http://schemas.microsoft.com/office/drawing/2014/main" id="{0F2932EC-9975-5E40-A04E-FA9CE55B310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73" name="Text Placeholder 2">
            <a:extLst>
              <a:ext uri="{FF2B5EF4-FFF2-40B4-BE49-F238E27FC236}">
                <a16:creationId xmlns:a16="http://schemas.microsoft.com/office/drawing/2014/main" id="{D69CE78D-6284-054B-8525-A1E3269045BC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75" name="object 3">
            <a:extLst>
              <a:ext uri="{FF2B5EF4-FFF2-40B4-BE49-F238E27FC236}">
                <a16:creationId xmlns:a16="http://schemas.microsoft.com/office/drawing/2014/main" id="{E3011AA9-5E9C-D84C-AB46-C24823E120EB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8384CE2D-E93C-534F-B582-082222108F7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49189886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6-9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254279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99" name="Text Placeholder 2">
            <a:extLst>
              <a:ext uri="{FF2B5EF4-FFF2-40B4-BE49-F238E27FC236}">
                <a16:creationId xmlns:a16="http://schemas.microsoft.com/office/drawing/2014/main" id="{1695E31E-FE94-3F4C-BBEA-0E317DAE7AC2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73304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103" name="Text Placeholder 2">
            <a:extLst>
              <a:ext uri="{FF2B5EF4-FFF2-40B4-BE49-F238E27FC236}">
                <a16:creationId xmlns:a16="http://schemas.microsoft.com/office/drawing/2014/main" id="{6169F658-3F55-DF4D-90B6-E85E5B39BFC0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73304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3254279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77359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77359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77359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068443DA-F5C6-5A42-B064-2D073B478A3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0534A0A9-0AE2-9E47-A999-E98DE17DA46C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860EA43C-C72A-3B45-83AB-9A238A925ABE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0E26BEFA-904F-8B40-B2A7-A452A71CA33E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4" name="object 3">
            <a:extLst>
              <a:ext uri="{FF2B5EF4-FFF2-40B4-BE49-F238E27FC236}">
                <a16:creationId xmlns:a16="http://schemas.microsoft.com/office/drawing/2014/main" id="{0C31A575-B6E9-4B45-8E0E-B17387612D8C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ECBA97FF-0747-F74A-9982-65BC6ADABAE8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8B488B-ED15-9E43-9C7D-4119652D3449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6C1119DF-D512-9241-B8FF-3AA27724D81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3" name="object 2">
                <a:extLst>
                  <a:ext uri="{FF2B5EF4-FFF2-40B4-BE49-F238E27FC236}">
                    <a16:creationId xmlns:a16="http://schemas.microsoft.com/office/drawing/2014/main" id="{1BDD35A8-BB84-EA4E-84B1-B6517430B16A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3">
                <a:extLst>
                  <a:ext uri="{FF2B5EF4-FFF2-40B4-BE49-F238E27FC236}">
                    <a16:creationId xmlns:a16="http://schemas.microsoft.com/office/drawing/2014/main" id="{180570CC-8900-4F4C-8325-63E20039604D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4">
                <a:extLst>
                  <a:ext uri="{FF2B5EF4-FFF2-40B4-BE49-F238E27FC236}">
                    <a16:creationId xmlns:a16="http://schemas.microsoft.com/office/drawing/2014/main" id="{3DDC7DE4-EE05-2249-ADDE-0FEACC1E1B5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5">
                <a:extLst>
                  <a:ext uri="{FF2B5EF4-FFF2-40B4-BE49-F238E27FC236}">
                    <a16:creationId xmlns:a16="http://schemas.microsoft.com/office/drawing/2014/main" id="{ADAC7219-CEBC-AD48-BE7C-EF7C992A35F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6">
                <a:extLst>
                  <a:ext uri="{FF2B5EF4-FFF2-40B4-BE49-F238E27FC236}">
                    <a16:creationId xmlns:a16="http://schemas.microsoft.com/office/drawing/2014/main" id="{5F25D08F-0C4C-8342-B7D4-7BE0C0FD769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7">
                <a:extLst>
                  <a:ext uri="{FF2B5EF4-FFF2-40B4-BE49-F238E27FC236}">
                    <a16:creationId xmlns:a16="http://schemas.microsoft.com/office/drawing/2014/main" id="{F3AD177C-2CA3-8D4A-8515-B1CCB103251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9" name="object 8">
                <a:extLst>
                  <a:ext uri="{FF2B5EF4-FFF2-40B4-BE49-F238E27FC236}">
                    <a16:creationId xmlns:a16="http://schemas.microsoft.com/office/drawing/2014/main" id="{3C1DE6B5-3B1F-1A43-AABF-37D9727E256D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9">
                <a:extLst>
                  <a:ext uri="{FF2B5EF4-FFF2-40B4-BE49-F238E27FC236}">
                    <a16:creationId xmlns:a16="http://schemas.microsoft.com/office/drawing/2014/main" id="{10EB39AE-F173-174E-93BD-D5319F422399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1438BE20-AAED-DD48-B60B-D21E402C7C49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3" name="object 2">
                <a:extLst>
                  <a:ext uri="{FF2B5EF4-FFF2-40B4-BE49-F238E27FC236}">
                    <a16:creationId xmlns:a16="http://schemas.microsoft.com/office/drawing/2014/main" id="{C75259EC-1B71-E447-9A8E-1C91E0789B5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6" name="object 3">
                <a:extLst>
                  <a:ext uri="{FF2B5EF4-FFF2-40B4-BE49-F238E27FC236}">
                    <a16:creationId xmlns:a16="http://schemas.microsoft.com/office/drawing/2014/main" id="{0B253801-DDD7-1E43-9FF4-B4EB249D849A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4">
                <a:extLst>
                  <a:ext uri="{FF2B5EF4-FFF2-40B4-BE49-F238E27FC236}">
                    <a16:creationId xmlns:a16="http://schemas.microsoft.com/office/drawing/2014/main" id="{C836DE38-FD9B-1740-A48F-894C2A11BFA5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8" name="object 5">
                <a:extLst>
                  <a:ext uri="{FF2B5EF4-FFF2-40B4-BE49-F238E27FC236}">
                    <a16:creationId xmlns:a16="http://schemas.microsoft.com/office/drawing/2014/main" id="{727ECB1C-8AA3-0642-B181-EE85BB38876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6">
                <a:extLst>
                  <a:ext uri="{FF2B5EF4-FFF2-40B4-BE49-F238E27FC236}">
                    <a16:creationId xmlns:a16="http://schemas.microsoft.com/office/drawing/2014/main" id="{145D536F-4736-2E42-BFB1-CBAC129816D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0" name="object 7">
                <a:extLst>
                  <a:ext uri="{FF2B5EF4-FFF2-40B4-BE49-F238E27FC236}">
                    <a16:creationId xmlns:a16="http://schemas.microsoft.com/office/drawing/2014/main" id="{622A4E9A-72F4-4E4E-BECD-BB4DE452F369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1" name="object 8">
                <a:extLst>
                  <a:ext uri="{FF2B5EF4-FFF2-40B4-BE49-F238E27FC236}">
                    <a16:creationId xmlns:a16="http://schemas.microsoft.com/office/drawing/2014/main" id="{025791E4-A9B0-7A42-BA83-9A5AA23C73E6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9">
                <a:extLst>
                  <a:ext uri="{FF2B5EF4-FFF2-40B4-BE49-F238E27FC236}">
                    <a16:creationId xmlns:a16="http://schemas.microsoft.com/office/drawing/2014/main" id="{16056846-F20B-DD47-9FEC-6F1034F3E37C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53" name="Text Placeholder 3">
            <a:extLst>
              <a:ext uri="{FF2B5EF4-FFF2-40B4-BE49-F238E27FC236}">
                <a16:creationId xmlns:a16="http://schemas.microsoft.com/office/drawing/2014/main" id="{51A7342A-4508-3242-AB05-E781349E323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07771275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6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 Placeholder 2">
            <a:extLst>
              <a:ext uri="{FF2B5EF4-FFF2-40B4-BE49-F238E27FC236}">
                <a16:creationId xmlns:a16="http://schemas.microsoft.com/office/drawing/2014/main" id="{3042CA4C-B4D7-044F-AE0C-6278E1C6CD3B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9462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B7814C9D-7AAC-BE47-8155-5826E43EBED7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27286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26" name="Text Placeholder 2">
            <a:extLst>
              <a:ext uri="{FF2B5EF4-FFF2-40B4-BE49-F238E27FC236}">
                <a16:creationId xmlns:a16="http://schemas.microsoft.com/office/drawing/2014/main" id="{69373A1E-5F52-A443-A3D4-DE25DD58E16D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27286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BCB8AA26-9A41-4C4C-870E-B497065FC56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9462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E41EC8D4-FAED-AF4F-A187-3D71313C78D8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619549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2D7E26DE-C3F4-D845-AF3A-D9FAD4161470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619549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ACCFCEBF-2C4D-FA48-BF89-2B7982C5067F}"/>
              </a:ext>
            </a:extLst>
          </p:cNvPr>
          <p:cNvSpPr/>
          <p:nvPr userDrawn="1"/>
        </p:nvSpPr>
        <p:spPr>
          <a:xfrm>
            <a:off x="42728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6C6C3C8E-5A70-4F41-9033-D629818B47F4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1F9D03B-B1A1-1640-9449-0D39A53FFB2E}"/>
              </a:ext>
            </a:extLst>
          </p:cNvPr>
          <p:cNvSpPr/>
          <p:nvPr userDrawn="1"/>
        </p:nvSpPr>
        <p:spPr>
          <a:xfrm>
            <a:off x="29462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1BC2960-63D4-4D43-801F-8D53C269B61D}"/>
              </a:ext>
            </a:extLst>
          </p:cNvPr>
          <p:cNvSpPr/>
          <p:nvPr userDrawn="1"/>
        </p:nvSpPr>
        <p:spPr>
          <a:xfrm>
            <a:off x="5599517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5A02C3F8-911F-C744-8986-64362FCB56A9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5599517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8CE874CD-0608-6E46-85A0-7783528E6F09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5599517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AF2E233F-106F-0F4B-87EF-841E53AC79A5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chemeClr val="bg1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B9D1E428-FB98-4E42-8294-5DAEA95FFD27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6926173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3637AF0E-F7D9-C148-AA31-AC74DC093375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6926173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B09995D8-244E-7544-980B-BED5BAE26802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926AA903-BCCD-F54F-9D3D-D7CECF846743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31210C4-4C7F-6E46-826C-52DA8850571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17ED6AF-4741-7C43-8691-7BBD2D4C39B0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6C022FCC-54D2-324F-9A34-7EFD36AE92EF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97504294-32C6-A840-8A86-3FF100544EB7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4" name="object 3">
            <a:extLst>
              <a:ext uri="{FF2B5EF4-FFF2-40B4-BE49-F238E27FC236}">
                <a16:creationId xmlns:a16="http://schemas.microsoft.com/office/drawing/2014/main" id="{D3952B78-64A4-5B42-B5BF-E2A2E76CEC5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" name="Text Placeholder 3">
            <a:extLst>
              <a:ext uri="{FF2B5EF4-FFF2-40B4-BE49-F238E27FC236}">
                <a16:creationId xmlns:a16="http://schemas.microsoft.com/office/drawing/2014/main" id="{90C4900D-9A48-9D45-B51C-276F836C8F4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89475976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484909" y="828674"/>
            <a:ext cx="8077200" cy="3857625"/>
          </a:xfrm>
        </p:spPr>
        <p:txBody>
          <a:bodyPr/>
          <a:lstStyle>
            <a:lvl1pPr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6" name="Line 8"/>
          <p:cNvSpPr>
            <a:spLocks noChangeShapeType="1"/>
          </p:cNvSpPr>
          <p:nvPr userDrawn="1"/>
        </p:nvSpPr>
        <p:spPr bwMode="auto">
          <a:xfrm>
            <a:off x="484909" y="628649"/>
            <a:ext cx="8077200" cy="0"/>
          </a:xfrm>
          <a:prstGeom prst="line">
            <a:avLst/>
          </a:prstGeom>
          <a:noFill/>
          <a:ln w="25400">
            <a:solidFill>
              <a:srgbClr val="68676C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950">
              <a:solidFill>
                <a:srgbClr val="000000"/>
              </a:solidFill>
              <a:latin typeface="Times" charset="0"/>
              <a:ea typeface="ＭＳ Ｐゴシック" charset="0"/>
            </a:endParaRPr>
          </a:p>
        </p:txBody>
      </p:sp>
      <p:sp>
        <p:nvSpPr>
          <p:cNvPr id="8" name="Rectangle 11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8815971" y="4874089"/>
            <a:ext cx="382621" cy="342900"/>
          </a:xfrm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>
              <a:defRPr sz="1000">
                <a:solidFill>
                  <a:srgbClr val="68676C"/>
                </a:solidFill>
                <a:latin typeface="Century Gothic" panose="020B0502020202020204" pitchFamily="34" charset="0"/>
              </a:defRPr>
            </a:lvl1pPr>
          </a:lstStyle>
          <a:p>
            <a:pPr algn="ctr">
              <a:defRPr/>
            </a:pPr>
            <a:fld id="{E72CDBCD-DC01-4FAC-8FDF-C9CFE58E3371}" type="slidenum">
              <a:rPr lang="sv-SE" smtClean="0"/>
              <a:pPr algn="ctr">
                <a:defRPr/>
              </a:pPr>
              <a:t>‹#›</a:t>
            </a:fld>
            <a:endParaRPr lang="sv-SE" dirty="0"/>
          </a:p>
        </p:txBody>
      </p:sp>
      <p:pic>
        <p:nvPicPr>
          <p:cNvPr id="10" name="Picture 2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066597" y="81868"/>
            <a:ext cx="991024" cy="1663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" name="Title 1"/>
          <p:cNvSpPr>
            <a:spLocks noGrp="1"/>
          </p:cNvSpPr>
          <p:nvPr>
            <p:ph type="title"/>
          </p:nvPr>
        </p:nvSpPr>
        <p:spPr>
          <a:xfrm>
            <a:off x="383893" y="98822"/>
            <a:ext cx="8082683" cy="529828"/>
          </a:xfrm>
        </p:spPr>
        <p:txBody>
          <a:bodyPr/>
          <a:lstStyle>
            <a:lvl1pPr>
              <a:defRPr sz="2200">
                <a:latin typeface="Century Gothic" panose="020B0502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558787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7-10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76BBE870-C2F1-224B-9CA4-AD3BC041C318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946205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03D83697-E79F-B843-A727-D8E8FC81830F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427286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10</a:t>
            </a:r>
            <a:endParaRPr lang="en-US" dirty="0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1992C921-8222-0342-9030-D3B1E0DB40B7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427286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88AA00A3-9446-FB4C-85FB-B263DED7F1A4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946205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C38AE6C-EF47-0847-BCDB-2E2149FB5D33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619549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23" name="Text Placeholder 2">
            <a:extLst>
              <a:ext uri="{FF2B5EF4-FFF2-40B4-BE49-F238E27FC236}">
                <a16:creationId xmlns:a16="http://schemas.microsoft.com/office/drawing/2014/main" id="{66171DB1-8DA2-6A48-9535-AEC85A29F8BB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619549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0F065F5-1C9B-0C4D-959B-5238E949BAC9}"/>
              </a:ext>
            </a:extLst>
          </p:cNvPr>
          <p:cNvSpPr/>
          <p:nvPr userDrawn="1"/>
        </p:nvSpPr>
        <p:spPr>
          <a:xfrm>
            <a:off x="427286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74F554FC-3B54-0642-8939-91D2EBFE5EBB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05284DD-ED69-3643-B209-5141C8ECA5DB}"/>
              </a:ext>
            </a:extLst>
          </p:cNvPr>
          <p:cNvSpPr/>
          <p:nvPr userDrawn="1"/>
        </p:nvSpPr>
        <p:spPr>
          <a:xfrm>
            <a:off x="29462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3E3EBD62-4815-BB4B-8057-C0023F9E6975}"/>
              </a:ext>
            </a:extLst>
          </p:cNvPr>
          <p:cNvSpPr/>
          <p:nvPr userDrawn="1"/>
        </p:nvSpPr>
        <p:spPr>
          <a:xfrm>
            <a:off x="161954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5" name="Text Placeholder 2">
            <a:extLst>
              <a:ext uri="{FF2B5EF4-FFF2-40B4-BE49-F238E27FC236}">
                <a16:creationId xmlns:a16="http://schemas.microsoft.com/office/drawing/2014/main" id="{74B8AA1D-EEA4-8642-B396-ECB35055138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AD5EBD3-C7E5-C541-9872-42CA609A9EB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45E12AAC-FE2B-B34C-8049-C0033C8BBA44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40" name="Text Placeholder 2">
            <a:extLst>
              <a:ext uri="{FF2B5EF4-FFF2-40B4-BE49-F238E27FC236}">
                <a16:creationId xmlns:a16="http://schemas.microsoft.com/office/drawing/2014/main" id="{D22CC99B-504E-B14F-8CAC-9A66A75D8F61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3" name="object 3">
            <a:extLst>
              <a:ext uri="{FF2B5EF4-FFF2-40B4-BE49-F238E27FC236}">
                <a16:creationId xmlns:a16="http://schemas.microsoft.com/office/drawing/2014/main" id="{F6F6AD42-9929-EB41-99E6-EA3850FD9CC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A329B414-AB72-6D4D-BC62-4A9C24B03A5E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2964B52-7E93-A147-B86E-E2F2D5D938F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A21D4DF2-8002-644C-8DAE-7ED7D0F677CA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8" name="object 2">
                <a:extLst>
                  <a:ext uri="{FF2B5EF4-FFF2-40B4-BE49-F238E27FC236}">
                    <a16:creationId xmlns:a16="http://schemas.microsoft.com/office/drawing/2014/main" id="{223B2803-9681-D04D-92D7-1A77FD845F06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3">
                <a:extLst>
                  <a:ext uri="{FF2B5EF4-FFF2-40B4-BE49-F238E27FC236}">
                    <a16:creationId xmlns:a16="http://schemas.microsoft.com/office/drawing/2014/main" id="{B9E8184A-92DA-1F4E-B08B-0332E60D409E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4">
                <a:extLst>
                  <a:ext uri="{FF2B5EF4-FFF2-40B4-BE49-F238E27FC236}">
                    <a16:creationId xmlns:a16="http://schemas.microsoft.com/office/drawing/2014/main" id="{B22F4FE9-8039-E84B-926D-FF30715E11A6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1" name="object 5">
                <a:extLst>
                  <a:ext uri="{FF2B5EF4-FFF2-40B4-BE49-F238E27FC236}">
                    <a16:creationId xmlns:a16="http://schemas.microsoft.com/office/drawing/2014/main" id="{0069C5DE-4DB2-DA4E-BFC0-4DF4AF52F6AF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6">
                <a:extLst>
                  <a:ext uri="{FF2B5EF4-FFF2-40B4-BE49-F238E27FC236}">
                    <a16:creationId xmlns:a16="http://schemas.microsoft.com/office/drawing/2014/main" id="{37C7B9A3-A02C-3D41-A385-003C888E2B29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3" name="object 7">
                <a:extLst>
                  <a:ext uri="{FF2B5EF4-FFF2-40B4-BE49-F238E27FC236}">
                    <a16:creationId xmlns:a16="http://schemas.microsoft.com/office/drawing/2014/main" id="{6824DAC0-2EF2-2F4B-BC72-D85CE4665D44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4" name="object 8">
                <a:extLst>
                  <a:ext uri="{FF2B5EF4-FFF2-40B4-BE49-F238E27FC236}">
                    <a16:creationId xmlns:a16="http://schemas.microsoft.com/office/drawing/2014/main" id="{AB988FC1-1F80-4046-9A29-4C8EBDD3F85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9">
                <a:extLst>
                  <a:ext uri="{FF2B5EF4-FFF2-40B4-BE49-F238E27FC236}">
                    <a16:creationId xmlns:a16="http://schemas.microsoft.com/office/drawing/2014/main" id="{9F92413C-DE7B-CF46-A71F-7BF24B93D40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DC559292-3FCF-B240-A6F0-59FB5DF439C4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32" name="object 2">
                <a:extLst>
                  <a:ext uri="{FF2B5EF4-FFF2-40B4-BE49-F238E27FC236}">
                    <a16:creationId xmlns:a16="http://schemas.microsoft.com/office/drawing/2014/main" id="{901C0441-FAF9-8B45-B5AA-35C6E2A0926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3" name="object 3">
                <a:extLst>
                  <a:ext uri="{FF2B5EF4-FFF2-40B4-BE49-F238E27FC236}">
                    <a16:creationId xmlns:a16="http://schemas.microsoft.com/office/drawing/2014/main" id="{DD319D73-C854-FB49-8FFA-BD51D300C422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4">
                <a:extLst>
                  <a:ext uri="{FF2B5EF4-FFF2-40B4-BE49-F238E27FC236}">
                    <a16:creationId xmlns:a16="http://schemas.microsoft.com/office/drawing/2014/main" id="{40AB15A7-2D19-A048-91AF-2D1186D764DE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5">
                <a:extLst>
                  <a:ext uri="{FF2B5EF4-FFF2-40B4-BE49-F238E27FC236}">
                    <a16:creationId xmlns:a16="http://schemas.microsoft.com/office/drawing/2014/main" id="{86328975-5F75-4443-B604-EC0AC8F85CCC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6">
                <a:extLst>
                  <a:ext uri="{FF2B5EF4-FFF2-40B4-BE49-F238E27FC236}">
                    <a16:creationId xmlns:a16="http://schemas.microsoft.com/office/drawing/2014/main" id="{133DD2E3-D476-9D49-BE7B-888D1394E905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6C578A94-9809-274C-ADEC-18EB5244A24F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6" name="object 8">
                <a:extLst>
                  <a:ext uri="{FF2B5EF4-FFF2-40B4-BE49-F238E27FC236}">
                    <a16:creationId xmlns:a16="http://schemas.microsoft.com/office/drawing/2014/main" id="{1DC9E0BD-C800-E04C-BBFD-E1F0CBF3419A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9">
                <a:extLst>
                  <a:ext uri="{FF2B5EF4-FFF2-40B4-BE49-F238E27FC236}">
                    <a16:creationId xmlns:a16="http://schemas.microsoft.com/office/drawing/2014/main" id="{53E1B2C6-49AF-274F-8700-7181968DBC2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4" name="Text Placeholder 3">
            <a:extLst>
              <a:ext uri="{FF2B5EF4-FFF2-40B4-BE49-F238E27FC236}">
                <a16:creationId xmlns:a16="http://schemas.microsoft.com/office/drawing/2014/main" id="{1EC0C556-3557-4545-97C6-25ECC1A7BFF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29784792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1-7-...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75C3C7C3-8C4B-D444-8D7D-ECE01C1DBA7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</a:t>
            </a:r>
          </a:p>
        </p:txBody>
      </p:sp>
      <p:sp>
        <p:nvSpPr>
          <p:cNvPr id="104" name="Text Placeholder 2">
            <a:extLst>
              <a:ext uri="{FF2B5EF4-FFF2-40B4-BE49-F238E27FC236}">
                <a16:creationId xmlns:a16="http://schemas.microsoft.com/office/drawing/2014/main" id="{5F623C3C-A004-AE40-800C-DDF0C634EBE5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105" name="Text Placeholder 2">
            <a:extLst>
              <a:ext uri="{FF2B5EF4-FFF2-40B4-BE49-F238E27FC236}">
                <a16:creationId xmlns:a16="http://schemas.microsoft.com/office/drawing/2014/main" id="{E8963D5C-7F70-7244-A73E-3F0226415B0C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</a:t>
            </a:r>
          </a:p>
        </p:txBody>
      </p:sp>
      <p:sp>
        <p:nvSpPr>
          <p:cNvPr id="106" name="Text Placeholder 2">
            <a:extLst>
              <a:ext uri="{FF2B5EF4-FFF2-40B4-BE49-F238E27FC236}">
                <a16:creationId xmlns:a16="http://schemas.microsoft.com/office/drawing/2014/main" id="{B14C5F01-0CEF-3E45-BF27-647005493732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cxnSp>
        <p:nvCxnSpPr>
          <p:cNvPr id="146" name="Straight Connector 145">
            <a:extLst>
              <a:ext uri="{FF2B5EF4-FFF2-40B4-BE49-F238E27FC236}">
                <a16:creationId xmlns:a16="http://schemas.microsoft.com/office/drawing/2014/main" id="{9C3AED64-01CC-B442-9096-F670671F6666}"/>
              </a:ext>
            </a:extLst>
          </p:cNvPr>
          <p:cNvCxnSpPr>
            <a:cxnSpLocks/>
          </p:cNvCxnSpPr>
          <p:nvPr userDrawn="1"/>
        </p:nvCxnSpPr>
        <p:spPr>
          <a:xfrm>
            <a:off x="371475" y="2931794"/>
            <a:ext cx="877252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48" name="Rectangle 147">
            <a:extLst>
              <a:ext uri="{FF2B5EF4-FFF2-40B4-BE49-F238E27FC236}">
                <a16:creationId xmlns:a16="http://schemas.microsoft.com/office/drawing/2014/main" id="{1266173A-C8BD-4A4A-A632-82761BC5815A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6E3E1D84-142F-2644-8CA7-1941A1D27EED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2" name="Rectangle 151">
            <a:extLst>
              <a:ext uri="{FF2B5EF4-FFF2-40B4-BE49-F238E27FC236}">
                <a16:creationId xmlns:a16="http://schemas.microsoft.com/office/drawing/2014/main" id="{D483B57B-DF7A-C345-B62F-366A83100A52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E5768546-62B0-0247-9585-49EF8F0A2B2E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5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EAD446DD-A2F2-D642-A2B3-5CA9D098EE16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62DB034F-88DC-C241-A741-B1E830DBD81F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DCF20481-7C85-6840-9919-C12475514231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EFA36349-3481-364A-AEFF-2F7985C9B7DB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FAAFDB7D-EF47-0049-8343-9B34EF57614E}"/>
              </a:ext>
            </a:extLst>
          </p:cNvPr>
          <p:cNvSpPr/>
          <p:nvPr userDrawn="1"/>
        </p:nvSpPr>
        <p:spPr>
          <a:xfrm>
            <a:off x="581889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FC6BCD8-AC6A-1D46-B088-CFC5B1366FAB}"/>
              </a:ext>
            </a:extLst>
          </p:cNvPr>
          <p:cNvSpPr/>
          <p:nvPr userDrawn="1"/>
        </p:nvSpPr>
        <p:spPr>
          <a:xfrm>
            <a:off x="6926173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F4591B75-EEB5-9C4E-8FE7-04BD9B8681B6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5818892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6</a:t>
            </a:r>
            <a:endParaRPr lang="en-US" dirty="0"/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684ACAC9-6CA6-0140-831B-2EE9E39660B7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5818892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15FA1938-6F50-5040-BCFF-64CF8F0B6D0D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6926173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7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BDA6F40-67DC-0549-9812-8CF10F76CCF4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6926173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EF139B0B-6461-0047-B34E-DF07BD725DE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457792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7FCA8A78-B0CE-B240-BC37-0B239825F435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E43F2B6D-8038-DA48-A796-6489EC179994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</a:t>
            </a:r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9957EDCB-E6A6-244B-83A6-A811923B5AFC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58" name="object 3">
            <a:extLst>
              <a:ext uri="{FF2B5EF4-FFF2-40B4-BE49-F238E27FC236}">
                <a16:creationId xmlns:a16="http://schemas.microsoft.com/office/drawing/2014/main" id="{68A9A8C3-5C69-2041-85DE-371D58DCFF8A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 Placeholder 3">
            <a:extLst>
              <a:ext uri="{FF2B5EF4-FFF2-40B4-BE49-F238E27FC236}">
                <a16:creationId xmlns:a16="http://schemas.microsoft.com/office/drawing/2014/main" id="{433F29C9-985D-A74F-8082-AB40352C965D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84031140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8-12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801D1702-44B5-D544-B8F8-990CEEF6B8F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2512968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10</a:t>
            </a:r>
            <a:endParaRPr lang="en-US" dirty="0"/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8C6C7E82-A130-6A4A-9B17-0CE2B7C4F107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2512968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B9C50F57-32E9-714F-8919-ACAC313EAB12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1402931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9</a:t>
            </a:r>
            <a:endParaRPr lang="en-US" dirty="0"/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AD5167F2-95D5-DD4E-879B-BB2716C74BCA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1402931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BB2CCAAF-8906-F04E-BC68-0F9B1C3050E7}"/>
              </a:ext>
            </a:extLst>
          </p:cNvPr>
          <p:cNvSpPr/>
          <p:nvPr userDrawn="1"/>
        </p:nvSpPr>
        <p:spPr>
          <a:xfrm>
            <a:off x="4733042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9CE263DA-621A-BE4F-BF95-19F13446DEB0}"/>
              </a:ext>
            </a:extLst>
          </p:cNvPr>
          <p:cNvSpPr/>
          <p:nvPr userDrawn="1"/>
        </p:nvSpPr>
        <p:spPr>
          <a:xfrm>
            <a:off x="140293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5BC6D8A-EA9C-4C46-B1AB-824183721A0D}"/>
              </a:ext>
            </a:extLst>
          </p:cNvPr>
          <p:cNvSpPr/>
          <p:nvPr userDrawn="1"/>
        </p:nvSpPr>
        <p:spPr>
          <a:xfrm>
            <a:off x="3623005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68E3E0D6-F839-6C40-AE8B-FA18C72F25C4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4733042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12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F9FCDE55-945D-0D40-A676-3B5C35247C0E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4733042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29C583E-26C6-3C44-B1C4-F00F61F41A57}"/>
              </a:ext>
            </a:extLst>
          </p:cNvPr>
          <p:cNvSpPr/>
          <p:nvPr userDrawn="1"/>
        </p:nvSpPr>
        <p:spPr>
          <a:xfrm>
            <a:off x="2512968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B62128E4-657D-C843-A264-4F898D11E288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623005" y="1396477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11</a:t>
            </a:r>
            <a:endParaRPr lang="en-US" dirty="0"/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47BFC77D-44F0-F041-ABDF-5931155008ED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623005" y="1810814"/>
            <a:ext cx="1790100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971C4093-4E88-A240-84B2-D877D9C61197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F5575301-3AEE-A441-85EE-3CCA2B856287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3A2355BE-5A2C-694D-9B6D-00BBCD158C25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8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5AF9BAB1-A81E-D84A-A587-5A2BE6F91ED1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45" name="object 3">
            <a:extLst>
              <a:ext uri="{FF2B5EF4-FFF2-40B4-BE49-F238E27FC236}">
                <a16:creationId xmlns:a16="http://schemas.microsoft.com/office/drawing/2014/main" id="{FB3D6E76-5F35-764C-99D8-B2E36B7FCCA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C2E7243A-FBB4-7341-934C-84727C8BC62C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101C4019-B24A-A447-98BD-40263FB28D84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5C79951-77B5-0946-BB3A-D13B57FB1D4C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53" name="object 2">
                <a:extLst>
                  <a:ext uri="{FF2B5EF4-FFF2-40B4-BE49-F238E27FC236}">
                    <a16:creationId xmlns:a16="http://schemas.microsoft.com/office/drawing/2014/main" id="{E6E9AD55-73E7-A54D-959B-7F8E56743D8B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4" name="object 3">
                <a:extLst>
                  <a:ext uri="{FF2B5EF4-FFF2-40B4-BE49-F238E27FC236}">
                    <a16:creationId xmlns:a16="http://schemas.microsoft.com/office/drawing/2014/main" id="{8032AF0D-0044-B749-8C50-9D60D458040E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5" name="object 4">
                <a:extLst>
                  <a:ext uri="{FF2B5EF4-FFF2-40B4-BE49-F238E27FC236}">
                    <a16:creationId xmlns:a16="http://schemas.microsoft.com/office/drawing/2014/main" id="{A1C33BDE-20DE-1E4C-9678-C23BDEA25FCD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6" name="object 5">
                <a:extLst>
                  <a:ext uri="{FF2B5EF4-FFF2-40B4-BE49-F238E27FC236}">
                    <a16:creationId xmlns:a16="http://schemas.microsoft.com/office/drawing/2014/main" id="{E57151EE-3B1E-6D48-87D3-141A45238D8B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7" name="object 6">
                <a:extLst>
                  <a:ext uri="{FF2B5EF4-FFF2-40B4-BE49-F238E27FC236}">
                    <a16:creationId xmlns:a16="http://schemas.microsoft.com/office/drawing/2014/main" id="{4A3F134F-EA97-7B4B-B9EC-410D1FC0DA57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8" name="object 7">
                <a:extLst>
                  <a:ext uri="{FF2B5EF4-FFF2-40B4-BE49-F238E27FC236}">
                    <a16:creationId xmlns:a16="http://schemas.microsoft.com/office/drawing/2014/main" id="{223B1738-9CC0-D24E-AE8B-039DBA5DE4F6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9" name="object 8">
                <a:extLst>
                  <a:ext uri="{FF2B5EF4-FFF2-40B4-BE49-F238E27FC236}">
                    <a16:creationId xmlns:a16="http://schemas.microsoft.com/office/drawing/2014/main" id="{D613919D-1725-634D-8A19-5698120215F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0" name="object 9">
                <a:extLst>
                  <a:ext uri="{FF2B5EF4-FFF2-40B4-BE49-F238E27FC236}">
                    <a16:creationId xmlns:a16="http://schemas.microsoft.com/office/drawing/2014/main" id="{15BB8546-EEFA-D24B-AA78-84261937AC7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0123F86E-528C-A94F-BD5F-4BDC485F0A95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2" name="object 2">
                <a:extLst>
                  <a:ext uri="{FF2B5EF4-FFF2-40B4-BE49-F238E27FC236}">
                    <a16:creationId xmlns:a16="http://schemas.microsoft.com/office/drawing/2014/main" id="{897C6006-0290-4D4F-BE23-CF5BA5BF290C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3">
                <a:extLst>
                  <a:ext uri="{FF2B5EF4-FFF2-40B4-BE49-F238E27FC236}">
                    <a16:creationId xmlns:a16="http://schemas.microsoft.com/office/drawing/2014/main" id="{C0DC95EB-9D87-7347-B239-3A6BD92DB238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4">
                <a:extLst>
                  <a:ext uri="{FF2B5EF4-FFF2-40B4-BE49-F238E27FC236}">
                    <a16:creationId xmlns:a16="http://schemas.microsoft.com/office/drawing/2014/main" id="{7085200A-DAD4-D843-9FB0-26AC47DDBF8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8" name="object 5">
                <a:extLst>
                  <a:ext uri="{FF2B5EF4-FFF2-40B4-BE49-F238E27FC236}">
                    <a16:creationId xmlns:a16="http://schemas.microsoft.com/office/drawing/2014/main" id="{FBDB36D3-5C38-A241-AAF6-3766C60F8CB7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6">
                <a:extLst>
                  <a:ext uri="{FF2B5EF4-FFF2-40B4-BE49-F238E27FC236}">
                    <a16:creationId xmlns:a16="http://schemas.microsoft.com/office/drawing/2014/main" id="{133ADAFB-65B3-D543-8CD0-52F6D359769A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0" name="object 7">
                <a:extLst>
                  <a:ext uri="{FF2B5EF4-FFF2-40B4-BE49-F238E27FC236}">
                    <a16:creationId xmlns:a16="http://schemas.microsoft.com/office/drawing/2014/main" id="{44C7717B-BD86-B642-A2D4-FA04D10FA254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51" name="object 8">
                <a:extLst>
                  <a:ext uri="{FF2B5EF4-FFF2-40B4-BE49-F238E27FC236}">
                    <a16:creationId xmlns:a16="http://schemas.microsoft.com/office/drawing/2014/main" id="{2AB82B68-FDD9-754E-9F38-48CA59D3C67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52" name="object 9">
                <a:extLst>
                  <a:ext uri="{FF2B5EF4-FFF2-40B4-BE49-F238E27FC236}">
                    <a16:creationId xmlns:a16="http://schemas.microsoft.com/office/drawing/2014/main" id="{80A9C63E-D35E-FD41-B84C-E1810E781835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6" name="Text Placeholder 3">
            <a:extLst>
              <a:ext uri="{FF2B5EF4-FFF2-40B4-BE49-F238E27FC236}">
                <a16:creationId xmlns:a16="http://schemas.microsoft.com/office/drawing/2014/main" id="{56099DAE-BF78-AE4B-AB1A-554C75866E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555098288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cess X-X-C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object 21">
            <a:extLst>
              <a:ext uri="{FF2B5EF4-FFF2-40B4-BE49-F238E27FC236}">
                <a16:creationId xmlns:a16="http://schemas.microsoft.com/office/drawing/2014/main" id="{542A3BEB-F280-3242-838A-7BD943397A69}"/>
              </a:ext>
            </a:extLst>
          </p:cNvPr>
          <p:cNvGrpSpPr/>
          <p:nvPr userDrawn="1"/>
        </p:nvGrpSpPr>
        <p:grpSpPr>
          <a:xfrm>
            <a:off x="6665119" y="0"/>
            <a:ext cx="2478881" cy="5143500"/>
            <a:chOff x="11849100" y="0"/>
            <a:chExt cx="4406900" cy="9144000"/>
          </a:xfrm>
          <a:solidFill>
            <a:schemeClr val="tx2"/>
          </a:solidFill>
        </p:grpSpPr>
        <p:sp>
          <p:nvSpPr>
            <p:cNvPr id="16" name="object 22">
              <a:extLst>
                <a:ext uri="{FF2B5EF4-FFF2-40B4-BE49-F238E27FC236}">
                  <a16:creationId xmlns:a16="http://schemas.microsoft.com/office/drawing/2014/main" id="{61FD70C2-ADB5-2A48-B6FD-E14F539A5BB0}"/>
                </a:ext>
              </a:extLst>
            </p:cNvPr>
            <p:cNvSpPr/>
            <p:nvPr/>
          </p:nvSpPr>
          <p:spPr>
            <a:xfrm>
              <a:off x="11849100" y="0"/>
              <a:ext cx="4406900" cy="9144000"/>
            </a:xfrm>
            <a:custGeom>
              <a:avLst/>
              <a:gdLst/>
              <a:ahLst/>
              <a:cxnLst/>
              <a:rect l="l" t="t" r="r" b="b"/>
              <a:pathLst>
                <a:path w="4406900" h="9144000">
                  <a:moveTo>
                    <a:pt x="4406887" y="0"/>
                  </a:moveTo>
                  <a:lnTo>
                    <a:pt x="0" y="0"/>
                  </a:lnTo>
                  <a:lnTo>
                    <a:pt x="0" y="9144000"/>
                  </a:lnTo>
                  <a:lnTo>
                    <a:pt x="4406887" y="9144000"/>
                  </a:lnTo>
                  <a:lnTo>
                    <a:pt x="440688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25">
              <a:extLst>
                <a:ext uri="{FF2B5EF4-FFF2-40B4-BE49-F238E27FC236}">
                  <a16:creationId xmlns:a16="http://schemas.microsoft.com/office/drawing/2014/main" id="{DF483DBC-4E72-8D47-91F6-ECC7BB31056B}"/>
                </a:ext>
              </a:extLst>
            </p:cNvPr>
            <p:cNvSpPr/>
            <p:nvPr/>
          </p:nvSpPr>
          <p:spPr>
            <a:xfrm>
              <a:off x="14970010" y="8440356"/>
              <a:ext cx="62865" cy="241300"/>
            </a:xfrm>
            <a:custGeom>
              <a:avLst/>
              <a:gdLst/>
              <a:ahLst/>
              <a:cxnLst/>
              <a:rect l="l" t="t" r="r" b="b"/>
              <a:pathLst>
                <a:path w="62865" h="241300">
                  <a:moveTo>
                    <a:pt x="62776" y="0"/>
                  </a:moveTo>
                  <a:lnTo>
                    <a:pt x="0" y="0"/>
                  </a:lnTo>
                  <a:lnTo>
                    <a:pt x="0" y="241096"/>
                  </a:lnTo>
                  <a:lnTo>
                    <a:pt x="62776" y="241096"/>
                  </a:lnTo>
                  <a:lnTo>
                    <a:pt x="627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sp>
        <p:nvSpPr>
          <p:cNvPr id="119" name="object 7">
            <a:extLst>
              <a:ext uri="{FF2B5EF4-FFF2-40B4-BE49-F238E27FC236}">
                <a16:creationId xmlns:a16="http://schemas.microsoft.com/office/drawing/2014/main" id="{A1C5271E-AD9E-6C4C-A893-90410DFBF758}"/>
              </a:ext>
            </a:extLst>
          </p:cNvPr>
          <p:cNvSpPr/>
          <p:nvPr userDrawn="1"/>
        </p:nvSpPr>
        <p:spPr>
          <a:xfrm>
            <a:off x="6340951" y="2749943"/>
            <a:ext cx="182166" cy="363974"/>
          </a:xfrm>
          <a:custGeom>
            <a:avLst/>
            <a:gdLst/>
            <a:ahLst/>
            <a:cxnLst/>
            <a:rect l="l" t="t" r="r" b="b"/>
            <a:pathLst>
              <a:path w="323850" h="647064">
                <a:moveTo>
                  <a:pt x="0" y="0"/>
                </a:moveTo>
                <a:lnTo>
                  <a:pt x="323291" y="323291"/>
                </a:lnTo>
                <a:lnTo>
                  <a:pt x="0" y="646582"/>
                </a:lnTo>
              </a:path>
            </a:pathLst>
          </a:custGeom>
          <a:ln w="25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 sz="1013"/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B2729EE2-5033-E541-8E16-F5A339E5EADC}"/>
              </a:ext>
            </a:extLst>
          </p:cNvPr>
          <p:cNvCxnSpPr>
            <a:cxnSpLocks/>
          </p:cNvCxnSpPr>
          <p:nvPr userDrawn="1"/>
        </p:nvCxnSpPr>
        <p:spPr>
          <a:xfrm>
            <a:off x="0" y="2931794"/>
            <a:ext cx="6523117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5" name="Text Placeholder 2">
            <a:extLst>
              <a:ext uri="{FF2B5EF4-FFF2-40B4-BE49-F238E27FC236}">
                <a16:creationId xmlns:a16="http://schemas.microsoft.com/office/drawing/2014/main" id="{30FC18AA-61A5-8C45-8C2C-DC789A5CEAF4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6242331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918E653-9238-8B44-9ACF-9D60E5FBB654}"/>
              </a:ext>
            </a:extLst>
          </p:cNvPr>
          <p:cNvSpPr/>
          <p:nvPr userDrawn="1"/>
        </p:nvSpPr>
        <p:spPr>
          <a:xfrm>
            <a:off x="258481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DAB67BFC-08D1-BC49-AFDE-D22A9C7ABEBE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58481" y="4275759"/>
            <a:ext cx="1790100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</a:t>
            </a:r>
            <a:r>
              <a:rPr lang="ru-RU" dirty="0"/>
              <a:t>0</a:t>
            </a:r>
            <a:endParaRPr lang="en-US" dirty="0"/>
          </a:p>
        </p:txBody>
      </p:sp>
      <p:sp>
        <p:nvSpPr>
          <p:cNvPr id="30" name="Text Placeholder 2">
            <a:extLst>
              <a:ext uri="{FF2B5EF4-FFF2-40B4-BE49-F238E27FC236}">
                <a16:creationId xmlns:a16="http://schemas.microsoft.com/office/drawing/2014/main" id="{42E18582-1D2B-E843-8959-B5FCDAD5415D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258481" y="3295547"/>
            <a:ext cx="1790100" cy="76843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C1B34885-0860-A84C-801A-A46B60C6F964}"/>
              </a:ext>
            </a:extLst>
          </p:cNvPr>
          <p:cNvSpPr/>
          <p:nvPr userDrawn="1"/>
        </p:nvSpPr>
        <p:spPr>
          <a:xfrm>
            <a:off x="3254279" y="2803207"/>
            <a:ext cx="257175" cy="257175"/>
          </a:xfrm>
          <a:prstGeom prst="rect">
            <a:avLst/>
          </a:prstGeom>
          <a:solidFill>
            <a:srgbClr val="FFFFFF"/>
          </a:solidFill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55C08EC6-1EC3-9246-9B4C-90F2B08840BA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3254279" y="1396477"/>
            <a:ext cx="1790075" cy="202564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00</a:t>
            </a:r>
          </a:p>
        </p:txBody>
      </p:sp>
      <p:sp>
        <p:nvSpPr>
          <p:cNvPr id="33" name="Text Placeholder 2">
            <a:extLst>
              <a:ext uri="{FF2B5EF4-FFF2-40B4-BE49-F238E27FC236}">
                <a16:creationId xmlns:a16="http://schemas.microsoft.com/office/drawing/2014/main" id="{103F13A4-60F1-854E-B8BF-791555F44927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3254279" y="1810814"/>
            <a:ext cx="1790075" cy="768439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        Description of the step Description of the step Description of the step</a:t>
            </a:r>
          </a:p>
        </p:txBody>
      </p:sp>
      <p:sp>
        <p:nvSpPr>
          <p:cNvPr id="35" name="object 3">
            <a:extLst>
              <a:ext uri="{FF2B5EF4-FFF2-40B4-BE49-F238E27FC236}">
                <a16:creationId xmlns:a16="http://schemas.microsoft.com/office/drawing/2014/main" id="{BED92514-12CE-964C-A9BE-4CE210F2A0B3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1CF7D120-364A-AA44-927A-806D2ACAFF1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929437" y="257176"/>
            <a:ext cx="1965041" cy="3806810"/>
          </a:xfrm>
          <a:prstGeom prst="rect">
            <a:avLst/>
          </a:prstGeom>
        </p:spPr>
        <p:txBody>
          <a:bodyPr lIns="0" tIns="0" rIns="0" bIns="0"/>
          <a:lstStyle>
            <a:lvl1pPr marL="7144" marR="2858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 b="1" i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1800" b="1" spc="-3" dirty="0">
                <a:latin typeface="Arial"/>
                <a:cs typeface="Arial"/>
              </a:rPr>
              <a:t>You can post the result of your process here</a:t>
            </a:r>
            <a:endParaRPr lang="en-GB" sz="1800" dirty="0">
              <a:latin typeface="Arial"/>
              <a:cs typeface="Arial"/>
            </a:endParaRPr>
          </a:p>
          <a:p>
            <a:pPr marL="7144" marR="2858" lvl="0" indent="0" algn="l" defTabSz="514350" rtl="0" eaLnBrk="1" fontAlgn="auto" latinLnBrk="0" hangingPunct="1">
              <a:lnSpc>
                <a:spcPct val="100000"/>
              </a:lnSpc>
              <a:spcBef>
                <a:spcPts val="56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lang="en-GB" sz="1800" dirty="0">
              <a:latin typeface="Arial"/>
              <a:cs typeface="Arial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550E959-7A46-6243-BAFA-B40912D02ACB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A261F4C-CB4A-384F-99AF-02003A9D7701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42" name="object 2">
                <a:extLst>
                  <a:ext uri="{FF2B5EF4-FFF2-40B4-BE49-F238E27FC236}">
                    <a16:creationId xmlns:a16="http://schemas.microsoft.com/office/drawing/2014/main" id="{CE68AFFE-891D-724E-B5CB-72D28D304CD5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3" name="object 3">
                <a:extLst>
                  <a:ext uri="{FF2B5EF4-FFF2-40B4-BE49-F238E27FC236}">
                    <a16:creationId xmlns:a16="http://schemas.microsoft.com/office/drawing/2014/main" id="{9D475CBE-BB5F-2847-8276-D1346175080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4">
                <a:extLst>
                  <a:ext uri="{FF2B5EF4-FFF2-40B4-BE49-F238E27FC236}">
                    <a16:creationId xmlns:a16="http://schemas.microsoft.com/office/drawing/2014/main" id="{532113EE-E273-4D46-BFFF-8C7B1111DBB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5">
                <a:extLst>
                  <a:ext uri="{FF2B5EF4-FFF2-40B4-BE49-F238E27FC236}">
                    <a16:creationId xmlns:a16="http://schemas.microsoft.com/office/drawing/2014/main" id="{5B1B68E5-DF34-ED49-AE18-859D603BD5E2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6" name="object 6">
                <a:extLst>
                  <a:ext uri="{FF2B5EF4-FFF2-40B4-BE49-F238E27FC236}">
                    <a16:creationId xmlns:a16="http://schemas.microsoft.com/office/drawing/2014/main" id="{D66F6499-3B95-604A-A3AF-12C470EEF763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7" name="object 7">
                <a:extLst>
                  <a:ext uri="{FF2B5EF4-FFF2-40B4-BE49-F238E27FC236}">
                    <a16:creationId xmlns:a16="http://schemas.microsoft.com/office/drawing/2014/main" id="{8F246615-F310-A840-878A-37893DDF1C9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8" name="object 8">
                <a:extLst>
                  <a:ext uri="{FF2B5EF4-FFF2-40B4-BE49-F238E27FC236}">
                    <a16:creationId xmlns:a16="http://schemas.microsoft.com/office/drawing/2014/main" id="{AD49C878-995D-754D-A1F8-AF40FBAF0269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9" name="object 9">
                <a:extLst>
                  <a:ext uri="{FF2B5EF4-FFF2-40B4-BE49-F238E27FC236}">
                    <a16:creationId xmlns:a16="http://schemas.microsoft.com/office/drawing/2014/main" id="{56FE2FB6-61D5-1B4E-A23D-3FEF744F2CE4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4C2ADBE2-A1CA-4749-96EC-856FC5DD484D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23" name="object 2">
                <a:extLst>
                  <a:ext uri="{FF2B5EF4-FFF2-40B4-BE49-F238E27FC236}">
                    <a16:creationId xmlns:a16="http://schemas.microsoft.com/office/drawing/2014/main" id="{E56A299C-1F88-654D-AB42-1C5BB094B8E1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4" name="object 3">
                <a:extLst>
                  <a:ext uri="{FF2B5EF4-FFF2-40B4-BE49-F238E27FC236}">
                    <a16:creationId xmlns:a16="http://schemas.microsoft.com/office/drawing/2014/main" id="{CB3D6813-A7E0-8B4A-87C2-3FFF5DA1090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8" name="object 4">
                <a:extLst>
                  <a:ext uri="{FF2B5EF4-FFF2-40B4-BE49-F238E27FC236}">
                    <a16:creationId xmlns:a16="http://schemas.microsoft.com/office/drawing/2014/main" id="{DD0AD983-B979-4941-A5E6-FE44C1B57F2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4" name="object 5">
                <a:extLst>
                  <a:ext uri="{FF2B5EF4-FFF2-40B4-BE49-F238E27FC236}">
                    <a16:creationId xmlns:a16="http://schemas.microsoft.com/office/drawing/2014/main" id="{65C0B50A-F610-7D48-81C7-DA059DE9F20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7" name="object 6">
                <a:extLst>
                  <a:ext uri="{FF2B5EF4-FFF2-40B4-BE49-F238E27FC236}">
                    <a16:creationId xmlns:a16="http://schemas.microsoft.com/office/drawing/2014/main" id="{F45A968D-AB20-D241-BCBE-46BD58BB0DF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39" name="object 7">
                <a:extLst>
                  <a:ext uri="{FF2B5EF4-FFF2-40B4-BE49-F238E27FC236}">
                    <a16:creationId xmlns:a16="http://schemas.microsoft.com/office/drawing/2014/main" id="{561280CC-424E-0548-B9EB-810FBD666638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40" name="object 8">
                <a:extLst>
                  <a:ext uri="{FF2B5EF4-FFF2-40B4-BE49-F238E27FC236}">
                    <a16:creationId xmlns:a16="http://schemas.microsoft.com/office/drawing/2014/main" id="{855A5512-8773-A143-A822-08BD23A0B258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9">
                <a:extLst>
                  <a:ext uri="{FF2B5EF4-FFF2-40B4-BE49-F238E27FC236}">
                    <a16:creationId xmlns:a16="http://schemas.microsoft.com/office/drawing/2014/main" id="{0627D3E4-E6D9-3242-935D-6F3DE2FB337D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C89530EF-75C5-EE48-BD65-B4E5CE560C8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24701001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 up to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59AD0CB-37C7-1C47-AACC-7FB6C8F671FF}"/>
              </a:ext>
            </a:extLst>
          </p:cNvPr>
          <p:cNvSpPr/>
          <p:nvPr userDrawn="1"/>
        </p:nvSpPr>
        <p:spPr>
          <a:xfrm>
            <a:off x="258481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4A8B043-1353-D44C-B823-5101C675C15D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19204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FBF20679-ABDA-DB4E-920C-D865E1E27877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319203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7E0ED91-4C54-374C-8020-2A0F2E0DF016}"/>
              </a:ext>
            </a:extLst>
          </p:cNvPr>
          <p:cNvSpPr/>
          <p:nvPr userDrawn="1"/>
        </p:nvSpPr>
        <p:spPr>
          <a:xfrm>
            <a:off x="258481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FA1D368-3148-1A45-9A71-67308939110D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19204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0CD1BA66-F09E-3C4B-B9B8-9AE47B5BECF5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19203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05A4E9B-3BF2-A747-ADC5-A899750B9704}"/>
              </a:ext>
            </a:extLst>
          </p:cNvPr>
          <p:cNvSpPr/>
          <p:nvPr userDrawn="1"/>
        </p:nvSpPr>
        <p:spPr>
          <a:xfrm>
            <a:off x="258481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DF33125F-5B3B-AF43-8D86-8B88BE87222A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319204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7724EF6B-4DEF-3F48-97BA-811A4C27856F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319203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249E81B0-EAD2-C745-A59E-7E4748D7C647}"/>
              </a:ext>
            </a:extLst>
          </p:cNvPr>
          <p:cNvSpPr/>
          <p:nvPr userDrawn="1"/>
        </p:nvSpPr>
        <p:spPr>
          <a:xfrm>
            <a:off x="2480188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E38C3723-6DBA-624D-90BC-A50489AEA35A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2540910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15291393-66A8-B34D-BE01-29EAC7D63E27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2540909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A9A8349-F371-A641-9C74-B3CD3DC914E1}"/>
              </a:ext>
            </a:extLst>
          </p:cNvPr>
          <p:cNvSpPr/>
          <p:nvPr userDrawn="1"/>
        </p:nvSpPr>
        <p:spPr>
          <a:xfrm>
            <a:off x="2480188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95EE368-A183-9E45-8D66-435EDAE201FC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2540910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1341B749-9C8E-B64C-A93C-5F516B1C5383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2540909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46351097-588C-F642-AF5A-5A69AF1A338D}"/>
              </a:ext>
            </a:extLst>
          </p:cNvPr>
          <p:cNvSpPr/>
          <p:nvPr userDrawn="1"/>
        </p:nvSpPr>
        <p:spPr>
          <a:xfrm>
            <a:off x="2480188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6010F479-49F2-2D48-8972-E8B0C338695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2540910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9" name="Text Placeholder 2">
            <a:extLst>
              <a:ext uri="{FF2B5EF4-FFF2-40B4-BE49-F238E27FC236}">
                <a16:creationId xmlns:a16="http://schemas.microsoft.com/office/drawing/2014/main" id="{486A0EC8-EF29-5948-A7A7-F404CA1E6133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2540909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BFD7072-D5A2-3C47-9A40-71788EAAF260}"/>
              </a:ext>
            </a:extLst>
          </p:cNvPr>
          <p:cNvSpPr/>
          <p:nvPr userDrawn="1"/>
        </p:nvSpPr>
        <p:spPr>
          <a:xfrm>
            <a:off x="4701894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FFA6AC86-F9EA-234C-948C-37593BB3450C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4762616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CCAEBB28-797C-1B47-A4A3-AE60AF8936A6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4762615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EBE02BC-E69A-F84C-842C-CE861138C216}"/>
              </a:ext>
            </a:extLst>
          </p:cNvPr>
          <p:cNvSpPr/>
          <p:nvPr userDrawn="1"/>
        </p:nvSpPr>
        <p:spPr>
          <a:xfrm>
            <a:off x="4701894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B866C9CE-858B-8F4F-924D-0F7091269668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4762616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5" name="Text Placeholder 2">
            <a:extLst>
              <a:ext uri="{FF2B5EF4-FFF2-40B4-BE49-F238E27FC236}">
                <a16:creationId xmlns:a16="http://schemas.microsoft.com/office/drawing/2014/main" id="{FE8F3EFC-421F-4243-8970-55555778C8AF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4762615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7A3BF19-900C-8243-B057-8B0A1DB68A31}"/>
              </a:ext>
            </a:extLst>
          </p:cNvPr>
          <p:cNvSpPr/>
          <p:nvPr userDrawn="1"/>
        </p:nvSpPr>
        <p:spPr>
          <a:xfrm>
            <a:off x="4701894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7" name="Text Placeholder 2">
            <a:extLst>
              <a:ext uri="{FF2B5EF4-FFF2-40B4-BE49-F238E27FC236}">
                <a16:creationId xmlns:a16="http://schemas.microsoft.com/office/drawing/2014/main" id="{88A4C414-4A67-A547-BDD5-3EE162C7CAC5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4762616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8" name="Text Placeholder 2">
            <a:extLst>
              <a:ext uri="{FF2B5EF4-FFF2-40B4-BE49-F238E27FC236}">
                <a16:creationId xmlns:a16="http://schemas.microsoft.com/office/drawing/2014/main" id="{00FE0323-3ECF-2C4E-8D25-15413747EC35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4762615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86E8B976-F1B4-ED4C-9527-5A8EAD5C4D75}"/>
              </a:ext>
            </a:extLst>
          </p:cNvPr>
          <p:cNvSpPr/>
          <p:nvPr userDrawn="1"/>
        </p:nvSpPr>
        <p:spPr>
          <a:xfrm>
            <a:off x="6923600" y="1233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0" name="Text Placeholder 2">
            <a:extLst>
              <a:ext uri="{FF2B5EF4-FFF2-40B4-BE49-F238E27FC236}">
                <a16:creationId xmlns:a16="http://schemas.microsoft.com/office/drawing/2014/main" id="{D9D41D0A-9E38-0C41-9A34-8FCBCB9326DF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6984323" y="1327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71" name="Text Placeholder 2">
            <a:extLst>
              <a:ext uri="{FF2B5EF4-FFF2-40B4-BE49-F238E27FC236}">
                <a16:creationId xmlns:a16="http://schemas.microsoft.com/office/drawing/2014/main" id="{3637EC2A-D2DC-0040-810A-E9AC21C8648A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6984322" y="1668267"/>
            <a:ext cx="184308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534E25CA-8768-8D43-A1B3-6019B0551A9B}"/>
              </a:ext>
            </a:extLst>
          </p:cNvPr>
          <p:cNvSpPr/>
          <p:nvPr userDrawn="1"/>
        </p:nvSpPr>
        <p:spPr>
          <a:xfrm>
            <a:off x="6923600" y="3541416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3" name="Text Placeholder 2">
            <a:extLst>
              <a:ext uri="{FF2B5EF4-FFF2-40B4-BE49-F238E27FC236}">
                <a16:creationId xmlns:a16="http://schemas.microsoft.com/office/drawing/2014/main" id="{5E490EA1-9D7E-AF47-8FFE-77DA3DA9ECAA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6984323" y="3634735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74" name="Text Placeholder 2">
            <a:extLst>
              <a:ext uri="{FF2B5EF4-FFF2-40B4-BE49-F238E27FC236}">
                <a16:creationId xmlns:a16="http://schemas.microsoft.com/office/drawing/2014/main" id="{B6923A7D-CF28-0E4A-B26F-F281F729245E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6984322" y="3975698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B052B402-DA1F-284C-AC03-42450C8BCE42}"/>
              </a:ext>
            </a:extLst>
          </p:cNvPr>
          <p:cNvSpPr/>
          <p:nvPr userDrawn="1"/>
        </p:nvSpPr>
        <p:spPr>
          <a:xfrm>
            <a:off x="6923600" y="2376984"/>
            <a:ext cx="1964531" cy="1037728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76" name="Text Placeholder 2">
            <a:extLst>
              <a:ext uri="{FF2B5EF4-FFF2-40B4-BE49-F238E27FC236}">
                <a16:creationId xmlns:a16="http://schemas.microsoft.com/office/drawing/2014/main" id="{BB800E38-DB1C-5845-AC60-7C64F315D923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6984323" y="2470304"/>
            <a:ext cx="184308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77" name="Text Placeholder 2">
            <a:extLst>
              <a:ext uri="{FF2B5EF4-FFF2-40B4-BE49-F238E27FC236}">
                <a16:creationId xmlns:a16="http://schemas.microsoft.com/office/drawing/2014/main" id="{A882DA39-C57D-5141-9A86-0300E01CFC52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6984322" y="2811267"/>
            <a:ext cx="184308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1" name="Text Placeholder 2">
            <a:extLst>
              <a:ext uri="{FF2B5EF4-FFF2-40B4-BE49-F238E27FC236}">
                <a16:creationId xmlns:a16="http://schemas.microsoft.com/office/drawing/2014/main" id="{14FCFACC-99CA-2840-99DF-FEA72AEB59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83" name="object 3">
            <a:extLst>
              <a:ext uri="{FF2B5EF4-FFF2-40B4-BE49-F238E27FC236}">
                <a16:creationId xmlns:a16="http://schemas.microsoft.com/office/drawing/2014/main" id="{4E70F52D-958B-DD45-AC5A-C4023868A683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Text Placeholder 3">
            <a:extLst>
              <a:ext uri="{FF2B5EF4-FFF2-40B4-BE49-F238E27FC236}">
                <a16:creationId xmlns:a16="http://schemas.microsoft.com/office/drawing/2014/main" id="{864B4387-FF6A-AC47-9D17-B9B8F5C8D49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37805555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mbers up to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459AD0CB-37C7-1C47-AACC-7FB6C8F671FF}"/>
              </a:ext>
            </a:extLst>
          </p:cNvPr>
          <p:cNvSpPr/>
          <p:nvPr userDrawn="1"/>
        </p:nvSpPr>
        <p:spPr>
          <a:xfrm>
            <a:off x="258481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24A8B043-1353-D44C-B823-5101C675C15D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19204" y="1327304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FBF20679-ABDA-DB4E-920C-D865E1E27877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319202" y="1668267"/>
            <a:ext cx="2524941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7E0ED91-4C54-374C-8020-2A0F2E0DF016}"/>
              </a:ext>
            </a:extLst>
          </p:cNvPr>
          <p:cNvSpPr/>
          <p:nvPr userDrawn="1"/>
        </p:nvSpPr>
        <p:spPr>
          <a:xfrm>
            <a:off x="258481" y="3541416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5" name="Text Placeholder 2">
            <a:extLst>
              <a:ext uri="{FF2B5EF4-FFF2-40B4-BE49-F238E27FC236}">
                <a16:creationId xmlns:a16="http://schemas.microsoft.com/office/drawing/2014/main" id="{0FA1D368-3148-1A45-9A71-67308939110D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319204" y="3634735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0CD1BA66-F09E-3C4B-B9B8-9AE47B5BECF5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319202" y="3975698"/>
            <a:ext cx="2524941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F05A4E9B-3BF2-A747-ADC5-A899750B9704}"/>
              </a:ext>
            </a:extLst>
          </p:cNvPr>
          <p:cNvSpPr/>
          <p:nvPr userDrawn="1"/>
        </p:nvSpPr>
        <p:spPr>
          <a:xfrm>
            <a:off x="258481" y="2376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8" name="Text Placeholder 2">
            <a:extLst>
              <a:ext uri="{FF2B5EF4-FFF2-40B4-BE49-F238E27FC236}">
                <a16:creationId xmlns:a16="http://schemas.microsoft.com/office/drawing/2014/main" id="{DF33125F-5B3B-AF43-8D86-8B88BE87222A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319204" y="2470304"/>
            <a:ext cx="2524940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7724EF6B-4DEF-3F48-97BA-811A4C27856F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319202" y="2811267"/>
            <a:ext cx="2524941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249E81B0-EAD2-C745-A59E-7E4748D7C647}"/>
              </a:ext>
            </a:extLst>
          </p:cNvPr>
          <p:cNvSpPr/>
          <p:nvPr userDrawn="1"/>
        </p:nvSpPr>
        <p:spPr>
          <a:xfrm>
            <a:off x="3222762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1" name="Text Placeholder 2">
            <a:extLst>
              <a:ext uri="{FF2B5EF4-FFF2-40B4-BE49-F238E27FC236}">
                <a16:creationId xmlns:a16="http://schemas.microsoft.com/office/drawing/2014/main" id="{E38C3723-6DBA-624D-90BC-A50489AEA35A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3312460" y="1327304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3" name="Text Placeholder 2">
            <a:extLst>
              <a:ext uri="{FF2B5EF4-FFF2-40B4-BE49-F238E27FC236}">
                <a16:creationId xmlns:a16="http://schemas.microsoft.com/office/drawing/2014/main" id="{15291393-66A8-B34D-BE01-29EAC7D63E27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3312459" y="1668267"/>
            <a:ext cx="250140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A9A8349-F371-A641-9C74-B3CD3DC914E1}"/>
              </a:ext>
            </a:extLst>
          </p:cNvPr>
          <p:cNvSpPr/>
          <p:nvPr userDrawn="1"/>
        </p:nvSpPr>
        <p:spPr>
          <a:xfrm>
            <a:off x="3222762" y="3541416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5" name="Text Placeholder 2">
            <a:extLst>
              <a:ext uri="{FF2B5EF4-FFF2-40B4-BE49-F238E27FC236}">
                <a16:creationId xmlns:a16="http://schemas.microsoft.com/office/drawing/2014/main" id="{B95EE368-A183-9E45-8D66-435EDAE201FC}"/>
              </a:ext>
            </a:extLst>
          </p:cNvPr>
          <p:cNvSpPr>
            <a:spLocks noGrp="1"/>
          </p:cNvSpPr>
          <p:nvPr>
            <p:ph type="body" sz="quarter" idx="78" hasCustomPrompt="1"/>
          </p:nvPr>
        </p:nvSpPr>
        <p:spPr>
          <a:xfrm>
            <a:off x="3312460" y="3634735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6" name="Text Placeholder 2">
            <a:extLst>
              <a:ext uri="{FF2B5EF4-FFF2-40B4-BE49-F238E27FC236}">
                <a16:creationId xmlns:a16="http://schemas.microsoft.com/office/drawing/2014/main" id="{1341B749-9C8E-B64C-A93C-5F516B1C5383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3312459" y="3975698"/>
            <a:ext cx="250140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46351097-588C-F642-AF5A-5A69AF1A338D}"/>
              </a:ext>
            </a:extLst>
          </p:cNvPr>
          <p:cNvSpPr/>
          <p:nvPr userDrawn="1"/>
        </p:nvSpPr>
        <p:spPr>
          <a:xfrm>
            <a:off x="3222762" y="2376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58" name="Text Placeholder 2">
            <a:extLst>
              <a:ext uri="{FF2B5EF4-FFF2-40B4-BE49-F238E27FC236}">
                <a16:creationId xmlns:a16="http://schemas.microsoft.com/office/drawing/2014/main" id="{6010F479-49F2-2D48-8972-E8B0C338695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3312460" y="2470304"/>
            <a:ext cx="250140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59" name="Text Placeholder 2">
            <a:extLst>
              <a:ext uri="{FF2B5EF4-FFF2-40B4-BE49-F238E27FC236}">
                <a16:creationId xmlns:a16="http://schemas.microsoft.com/office/drawing/2014/main" id="{486A0EC8-EF29-5948-A7A7-F404CA1E6133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3312459" y="2811267"/>
            <a:ext cx="250140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6BFD7072-D5A2-3C47-9A40-71788EAAF260}"/>
              </a:ext>
            </a:extLst>
          </p:cNvPr>
          <p:cNvSpPr/>
          <p:nvPr userDrawn="1"/>
        </p:nvSpPr>
        <p:spPr>
          <a:xfrm>
            <a:off x="6187043" y="1233984"/>
            <a:ext cx="2707435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1" name="Text Placeholder 2">
            <a:extLst>
              <a:ext uri="{FF2B5EF4-FFF2-40B4-BE49-F238E27FC236}">
                <a16:creationId xmlns:a16="http://schemas.microsoft.com/office/drawing/2014/main" id="{FFA6AC86-F9EA-234C-948C-37593BB3450C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6293225" y="1327304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2" name="Text Placeholder 2">
            <a:extLst>
              <a:ext uri="{FF2B5EF4-FFF2-40B4-BE49-F238E27FC236}">
                <a16:creationId xmlns:a16="http://schemas.microsoft.com/office/drawing/2014/main" id="{CCAEBB28-797C-1B47-A4A3-AE60AF8936A6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6293224" y="1668267"/>
            <a:ext cx="2499868" cy="518967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5EBE02BC-E69A-F84C-842C-CE861138C216}"/>
              </a:ext>
            </a:extLst>
          </p:cNvPr>
          <p:cNvSpPr/>
          <p:nvPr userDrawn="1"/>
        </p:nvSpPr>
        <p:spPr>
          <a:xfrm>
            <a:off x="6187044" y="3541416"/>
            <a:ext cx="2698476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B866C9CE-858B-8F4F-924D-0F7091269668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6293225" y="3634735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5" name="Text Placeholder 2">
            <a:extLst>
              <a:ext uri="{FF2B5EF4-FFF2-40B4-BE49-F238E27FC236}">
                <a16:creationId xmlns:a16="http://schemas.microsoft.com/office/drawing/2014/main" id="{FE8F3EFC-421F-4243-8970-55555778C8AF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6293224" y="3975698"/>
            <a:ext cx="249986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F7A3BF19-900C-8243-B057-8B0A1DB68A31}"/>
              </a:ext>
            </a:extLst>
          </p:cNvPr>
          <p:cNvSpPr/>
          <p:nvPr userDrawn="1"/>
        </p:nvSpPr>
        <p:spPr>
          <a:xfrm>
            <a:off x="6187044" y="2376984"/>
            <a:ext cx="2698476" cy="1037728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67" name="Text Placeholder 2">
            <a:extLst>
              <a:ext uri="{FF2B5EF4-FFF2-40B4-BE49-F238E27FC236}">
                <a16:creationId xmlns:a16="http://schemas.microsoft.com/office/drawing/2014/main" id="{88A4C414-4A67-A547-BDD5-3EE162C7CAC5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6293225" y="2470304"/>
            <a:ext cx="2499867" cy="202564"/>
          </a:xfrm>
          <a:prstGeom prst="rect">
            <a:avLst/>
          </a:prstGeom>
        </p:spPr>
        <p:txBody>
          <a:bodyPr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3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ru-RU" dirty="0"/>
              <a:t>0000</a:t>
            </a:r>
            <a:endParaRPr lang="en-US" dirty="0"/>
          </a:p>
        </p:txBody>
      </p:sp>
      <p:sp>
        <p:nvSpPr>
          <p:cNvPr id="68" name="Text Placeholder 2">
            <a:extLst>
              <a:ext uri="{FF2B5EF4-FFF2-40B4-BE49-F238E27FC236}">
                <a16:creationId xmlns:a16="http://schemas.microsoft.com/office/drawing/2014/main" id="{00FE0323-3ECF-2C4E-8D25-15413747EC35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6293224" y="2811267"/>
            <a:ext cx="2499868" cy="526265"/>
          </a:xfrm>
          <a:prstGeom prst="rect">
            <a:avLst/>
          </a:prstGeom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1" name="Text Placeholder 2">
            <a:extLst>
              <a:ext uri="{FF2B5EF4-FFF2-40B4-BE49-F238E27FC236}">
                <a16:creationId xmlns:a16="http://schemas.microsoft.com/office/drawing/2014/main" id="{14FCFACC-99CA-2840-99DF-FEA72AEB597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1177121447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s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AB3522A5-7368-4644-9FC7-311D1092A23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172700" y="4153588"/>
            <a:ext cx="1712104" cy="30411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A0B905D8-A8A7-9B4C-A9EC-E5E65D1AEA8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172700" y="2192622"/>
            <a:ext cx="1712104" cy="30411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5" name="Picture Placeholder 13">
            <a:extLst>
              <a:ext uri="{FF2B5EF4-FFF2-40B4-BE49-F238E27FC236}">
                <a16:creationId xmlns:a16="http://schemas.microsoft.com/office/drawing/2014/main" id="{4513BEBF-19B8-A341-B460-8883DC8857DA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7172700" y="3195413"/>
            <a:ext cx="1712819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7" name="Picture Placeholder 13">
            <a:extLst>
              <a:ext uri="{FF2B5EF4-FFF2-40B4-BE49-F238E27FC236}">
                <a16:creationId xmlns:a16="http://schemas.microsoft.com/office/drawing/2014/main" id="{ED3B35CC-51EE-D84E-A589-F419D4CC2C4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172701" y="1234447"/>
            <a:ext cx="1712104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90ED31A9-0252-2A43-A7C8-6CA39DC58BD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DE128982-0812-F34F-96A9-23990D714F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8481" y="4153588"/>
            <a:ext cx="6166023" cy="304112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  <a:r>
              <a:rPr lang="ru-RU" dirty="0"/>
              <a:t> </a:t>
            </a:r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ru-RU" dirty="0"/>
              <a:t>.</a:t>
            </a:r>
            <a:endParaRPr lang="en-US" dirty="0"/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E3AC5B-4C65-114D-BDCD-5601D9ED421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0BE2EEB9-4B86-294D-BD4F-42CD499BCF68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58481" y="1234447"/>
            <a:ext cx="6166023" cy="2831245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id="{4CDFE9C7-8E23-6F4F-9F1B-F9BE7DAE9F2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4927488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s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D1034DCD-8CF7-CE40-B95B-19312F0CD7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338679" y="3107516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  <a:endParaRPr lang="ru-RU" dirty="0"/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C2773F61-84D7-8247-A191-A24341747EF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338679" y="4065691"/>
            <a:ext cx="1443395" cy="405008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AB3522A5-7368-4644-9FC7-311D1092A23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438552" y="4065691"/>
            <a:ext cx="1443395" cy="405008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DF189B68-6B21-E64C-9E10-B3B1DAFCEA50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5338679" y="2192622"/>
            <a:ext cx="1443395" cy="42199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A0B905D8-A8A7-9B4C-A9EC-E5E65D1AEA8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437838" y="2192622"/>
            <a:ext cx="1443395" cy="421991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5" name="Picture Placeholder 13">
            <a:extLst>
              <a:ext uri="{FF2B5EF4-FFF2-40B4-BE49-F238E27FC236}">
                <a16:creationId xmlns:a16="http://schemas.microsoft.com/office/drawing/2014/main" id="{4513BEBF-19B8-A341-B460-8883DC8857DA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7436950" y="3107516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62FA0C22-8D63-174A-B8B8-13275FF398E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5338679" y="1234447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7" name="Picture Placeholder 13">
            <a:extLst>
              <a:ext uri="{FF2B5EF4-FFF2-40B4-BE49-F238E27FC236}">
                <a16:creationId xmlns:a16="http://schemas.microsoft.com/office/drawing/2014/main" id="{ED3B35CC-51EE-D84E-A589-F419D4CC2C4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436236" y="1234447"/>
            <a:ext cx="1443395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90ED31A9-0252-2A43-A7C8-6CA39DC58BD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19" name="Picture Placeholder 13">
            <a:extLst>
              <a:ext uri="{FF2B5EF4-FFF2-40B4-BE49-F238E27FC236}">
                <a16:creationId xmlns:a16="http://schemas.microsoft.com/office/drawing/2014/main" id="{0F192985-FD3F-BA4B-9F12-03E2D6CD3504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258481" y="1234447"/>
            <a:ext cx="4425321" cy="2831245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Picture</a:t>
            </a:r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DE128982-0812-F34F-96A9-23990D714F2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258481" y="4153588"/>
            <a:ext cx="4425320" cy="304112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</a:t>
            </a:r>
            <a:r>
              <a:rPr lang="en-US" dirty="0" err="1"/>
              <a:t>vel</a:t>
            </a:r>
            <a:r>
              <a:rPr lang="en-US" dirty="0"/>
              <a:t>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</a:t>
            </a:r>
            <a:r>
              <a:rPr lang="en-US" dirty="0" err="1"/>
              <a:t>eros</a:t>
            </a:r>
            <a:r>
              <a:rPr lang="en-US" dirty="0"/>
              <a:t>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</p:txBody>
      </p:sp>
      <p:sp>
        <p:nvSpPr>
          <p:cNvPr id="21" name="object 3">
            <a:extLst>
              <a:ext uri="{FF2B5EF4-FFF2-40B4-BE49-F238E27FC236}">
                <a16:creationId xmlns:a16="http://schemas.microsoft.com/office/drawing/2014/main" id="{F8E3AC5B-4C65-114D-BDCD-5601D9ED4217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53B69518-2ACB-AA43-888B-27D7DDEC1D8F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82691992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92A6474-3F21-C546-9E0A-6BAC5A880DEB}"/>
              </a:ext>
            </a:extLst>
          </p:cNvPr>
          <p:cNvSpPr/>
          <p:nvPr userDrawn="1"/>
        </p:nvSpPr>
        <p:spPr>
          <a:xfrm>
            <a:off x="0" y="0"/>
            <a:ext cx="4400550" cy="51435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</p:spTree>
    <p:extLst>
      <p:ext uri="{BB962C8B-B14F-4D97-AF65-F5344CB8AC3E}">
        <p14:creationId xmlns:p14="http://schemas.microsoft.com/office/powerpoint/2010/main" val="681660401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92A6474-3F21-C546-9E0A-6BAC5A880DEB}"/>
              </a:ext>
            </a:extLst>
          </p:cNvPr>
          <p:cNvSpPr/>
          <p:nvPr userDrawn="1"/>
        </p:nvSpPr>
        <p:spPr>
          <a:xfrm>
            <a:off x="0" y="0"/>
            <a:ext cx="4400550" cy="5143500"/>
          </a:xfrm>
          <a:prstGeom prst="rect">
            <a:avLst/>
          </a:prstGeom>
          <a:solidFill>
            <a:srgbClr val="4872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rgbClr val="6488F3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</p:spTree>
    <p:extLst>
      <p:ext uri="{BB962C8B-B14F-4D97-AF65-F5344CB8AC3E}">
        <p14:creationId xmlns:p14="http://schemas.microsoft.com/office/powerpoint/2010/main" val="421790540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83893" y="98822"/>
            <a:ext cx="8082683" cy="529828"/>
          </a:xfrm>
        </p:spPr>
        <p:txBody>
          <a:bodyPr/>
          <a:lstStyle>
            <a:lvl1pPr>
              <a:defRPr sz="2200">
                <a:latin typeface="Century Gothic" panose="020B0502020202020204" pitchFamily="34" charset="0"/>
              </a:defRPr>
            </a:lvl1pPr>
          </a:lstStyle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4" name="Rectangle 11"/>
          <p:cNvSpPr>
            <a:spLocks noGrp="1" noChangeArrowheads="1"/>
          </p:cNvSpPr>
          <p:nvPr>
            <p:ph type="sldNum" sz="quarter" idx="10"/>
          </p:nvPr>
        </p:nvSpPr>
        <p:spPr>
          <a:xfrm>
            <a:off x="8815971" y="4874089"/>
            <a:ext cx="382621" cy="342900"/>
          </a:xfrm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>
            <a:lvl1pPr>
              <a:defRPr sz="1000">
                <a:solidFill>
                  <a:srgbClr val="68676C"/>
                </a:solidFill>
                <a:latin typeface="Century Gothic" panose="020B0502020202020204" pitchFamily="34" charset="0"/>
              </a:defRPr>
            </a:lvl1pPr>
          </a:lstStyle>
          <a:p>
            <a:pPr algn="ctr">
              <a:defRPr/>
            </a:pPr>
            <a:fld id="{E72CDBCD-DC01-4FAC-8FDF-C9CFE58E3371}" type="slidenum">
              <a:rPr lang="sv-SE" smtClean="0"/>
              <a:pPr algn="ctr">
                <a:defRPr/>
              </a:pPr>
              <a:t>‹#›</a:t>
            </a:fld>
            <a:endParaRPr lang="sv-SE" dirty="0"/>
          </a:p>
        </p:txBody>
      </p:sp>
      <p:sp>
        <p:nvSpPr>
          <p:cNvPr id="6" name="Line 8"/>
          <p:cNvSpPr>
            <a:spLocks noChangeShapeType="1"/>
          </p:cNvSpPr>
          <p:nvPr userDrawn="1"/>
        </p:nvSpPr>
        <p:spPr bwMode="auto">
          <a:xfrm>
            <a:off x="484909" y="628649"/>
            <a:ext cx="8077200" cy="0"/>
          </a:xfrm>
          <a:prstGeom prst="line">
            <a:avLst/>
          </a:prstGeom>
          <a:noFill/>
          <a:ln w="25400">
            <a:solidFill>
              <a:srgbClr val="68676C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950">
              <a:solidFill>
                <a:srgbClr val="000000"/>
              </a:solidFill>
              <a:latin typeface="Times" charset="0"/>
              <a:ea typeface="ＭＳ Ｐゴシック" charset="0"/>
            </a:endParaRPr>
          </a:p>
        </p:txBody>
      </p:sp>
      <p:pic>
        <p:nvPicPr>
          <p:cNvPr id="7" name="Picture 2"/>
          <p:cNvPicPr>
            <a:picLocks noChangeAspect="1" noChangeArrowheads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21124" y="197428"/>
            <a:ext cx="991024" cy="1663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85559109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o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3">
            <a:extLst>
              <a:ext uri="{FF2B5EF4-FFF2-40B4-BE49-F238E27FC236}">
                <a16:creationId xmlns:a16="http://schemas.microsoft.com/office/drawing/2014/main" id="{A99606B9-BDB0-F746-B80E-9C1FD94C7C05}"/>
              </a:ext>
            </a:extLst>
          </p:cNvPr>
          <p:cNvSpPr/>
          <p:nvPr/>
        </p:nvSpPr>
        <p:spPr>
          <a:xfrm>
            <a:off x="257176" y="0"/>
            <a:ext cx="4144804" cy="3188977"/>
          </a:xfrm>
          <a:custGeom>
            <a:avLst/>
            <a:gdLst>
              <a:gd name="connsiteX0" fmla="*/ 7368540 w 7368540"/>
              <a:gd name="connsiteY0" fmla="*/ 11430 h 5669292"/>
              <a:gd name="connsiteX1" fmla="*/ 1974850 w 7368540"/>
              <a:gd name="connsiteY1" fmla="*/ 0 h 5669292"/>
              <a:gd name="connsiteX2" fmla="*/ 0 w 7368540"/>
              <a:gd name="connsiteY2" fmla="*/ 5669292 h 5669292"/>
              <a:gd name="connsiteX3" fmla="*/ 7368540 w 7368540"/>
              <a:gd name="connsiteY3" fmla="*/ 11430 h 5669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68540" h="5669292">
                <a:moveTo>
                  <a:pt x="7368540" y="11430"/>
                </a:moveTo>
                <a:lnTo>
                  <a:pt x="1974850" y="0"/>
                </a:lnTo>
                <a:lnTo>
                  <a:pt x="0" y="5669292"/>
                </a:lnTo>
                <a:lnTo>
                  <a:pt x="7368540" y="1143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6" name="Picture Placeholder 13">
            <a:extLst>
              <a:ext uri="{FF2B5EF4-FFF2-40B4-BE49-F238E27FC236}">
                <a16:creationId xmlns:a16="http://schemas.microsoft.com/office/drawing/2014/main" id="{C1B3AFEE-E9CD-A648-BA9A-B8C202400978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258779" y="3189327"/>
            <a:ext cx="1694924" cy="1695891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2874BD10-AE08-004E-BF6A-14AA56234CA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3337610" cy="2657475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Surname           </a:t>
            </a:r>
            <a:r>
              <a:rPr lang="en-GB" dirty="0"/>
              <a:t>Occupation</a:t>
            </a:r>
            <a:endParaRPr lang="x-none" dirty="0"/>
          </a:p>
          <a:p>
            <a:pPr lvl="0"/>
            <a:endParaRPr lang="ru-RU" dirty="0"/>
          </a:p>
        </p:txBody>
      </p:sp>
      <p:sp>
        <p:nvSpPr>
          <p:cNvPr id="27" name="Text Placeholder 2">
            <a:extLst>
              <a:ext uri="{FF2B5EF4-FFF2-40B4-BE49-F238E27FC236}">
                <a16:creationId xmlns:a16="http://schemas.microsoft.com/office/drawing/2014/main" id="{F7A846DF-D44A-7B4C-BDA5-E78E90AE14B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714428" y="257175"/>
            <a:ext cx="4171091" cy="4157663"/>
          </a:xfrm>
          <a:prstGeom prst="rect">
            <a:avLst/>
          </a:prstGeom>
        </p:spPr>
        <p:txBody>
          <a:bodyPr lIns="0" tIns="0" rIns="0" bIns="0"/>
          <a:lstStyle>
            <a:lvl1pPr marL="192881" indent="-192881">
              <a:buFont typeface="Wingdings" pitchFamily="2" charset="2"/>
              <a:buChar char="§"/>
              <a:defRPr sz="1350" b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r>
              <a:rPr lang="en-US" dirty="0"/>
              <a:t>Duis </a:t>
            </a:r>
            <a:r>
              <a:rPr lang="en-US" dirty="0" err="1"/>
              <a:t>autem</a:t>
            </a:r>
            <a:r>
              <a:rPr lang="en-US" dirty="0"/>
              <a:t> vel </a:t>
            </a:r>
            <a:r>
              <a:rPr lang="en-US" dirty="0" err="1"/>
              <a:t>eum</a:t>
            </a:r>
            <a:r>
              <a:rPr lang="en-US" dirty="0"/>
              <a:t> </a:t>
            </a:r>
            <a:r>
              <a:rPr lang="en-US" dirty="0" err="1"/>
              <a:t>iriure</a:t>
            </a:r>
            <a:r>
              <a:rPr lang="en-US" dirty="0"/>
              <a:t> dolor in </a:t>
            </a:r>
            <a:r>
              <a:rPr lang="en-US" dirty="0" err="1"/>
              <a:t>hendrerit</a:t>
            </a:r>
            <a:r>
              <a:rPr lang="en-US" dirty="0"/>
              <a:t> in </a:t>
            </a:r>
            <a:r>
              <a:rPr lang="en-US" dirty="0" err="1"/>
              <a:t>vulputate</a:t>
            </a:r>
            <a:r>
              <a:rPr lang="en-US" dirty="0"/>
              <a:t> </a:t>
            </a:r>
            <a:r>
              <a:rPr lang="en-US" dirty="0" err="1"/>
              <a:t>velit</a:t>
            </a:r>
            <a:r>
              <a:rPr lang="en-US" dirty="0"/>
              <a:t> </a:t>
            </a:r>
            <a:r>
              <a:rPr lang="en-US" dirty="0" err="1"/>
              <a:t>esse</a:t>
            </a:r>
            <a:r>
              <a:rPr lang="en-US" dirty="0"/>
              <a:t> </a:t>
            </a:r>
            <a:r>
              <a:rPr lang="en-US" dirty="0" err="1"/>
              <a:t>molestie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, vel </a:t>
            </a:r>
            <a:r>
              <a:rPr lang="en-US" dirty="0" err="1"/>
              <a:t>illum</a:t>
            </a:r>
            <a:r>
              <a:rPr lang="en-US" dirty="0"/>
              <a:t> dolore </a:t>
            </a:r>
            <a:r>
              <a:rPr lang="en-US" dirty="0" err="1"/>
              <a:t>eu</a:t>
            </a:r>
            <a:r>
              <a:rPr lang="en-US" dirty="0"/>
              <a:t> </a:t>
            </a:r>
            <a:r>
              <a:rPr lang="en-US" dirty="0" err="1"/>
              <a:t>feugiat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facilisis</a:t>
            </a:r>
            <a:r>
              <a:rPr lang="en-US" dirty="0"/>
              <a:t> at </a:t>
            </a:r>
            <a:r>
              <a:rPr lang="en-US" dirty="0" err="1"/>
              <a:t>vero</a:t>
            </a:r>
            <a:r>
              <a:rPr lang="en-US" dirty="0"/>
              <a:t> eros et </a:t>
            </a:r>
            <a:r>
              <a:rPr lang="en-US" dirty="0" err="1"/>
              <a:t>accumsan</a:t>
            </a:r>
            <a:r>
              <a:rPr lang="en-US" dirty="0"/>
              <a:t> et </a:t>
            </a:r>
            <a:r>
              <a:rPr lang="en-US" dirty="0" err="1"/>
              <a:t>iusto</a:t>
            </a:r>
            <a:r>
              <a:rPr lang="en-US" dirty="0"/>
              <a:t> </a:t>
            </a:r>
            <a:r>
              <a:rPr lang="en-US" dirty="0" err="1"/>
              <a:t>odio</a:t>
            </a:r>
            <a:r>
              <a:rPr lang="en-US" dirty="0"/>
              <a:t> </a:t>
            </a:r>
            <a:r>
              <a:rPr lang="en-US" dirty="0" err="1"/>
              <a:t>dignissim</a:t>
            </a:r>
            <a:r>
              <a:rPr lang="en-US" dirty="0"/>
              <a:t> qui </a:t>
            </a:r>
            <a:r>
              <a:rPr lang="en-US" dirty="0" err="1"/>
              <a:t>blandit</a:t>
            </a:r>
            <a:r>
              <a:rPr lang="en-US" dirty="0"/>
              <a:t> </a:t>
            </a:r>
            <a:r>
              <a:rPr lang="en-US" dirty="0" err="1"/>
              <a:t>praesent</a:t>
            </a:r>
            <a:r>
              <a:rPr lang="en-US" dirty="0"/>
              <a:t> </a:t>
            </a:r>
            <a:r>
              <a:rPr lang="en-US" dirty="0" err="1"/>
              <a:t>luptatum</a:t>
            </a:r>
            <a:r>
              <a:rPr lang="en-US" dirty="0"/>
              <a:t> </a:t>
            </a:r>
            <a:r>
              <a:rPr lang="en-US" dirty="0" err="1"/>
              <a:t>zzril</a:t>
            </a:r>
            <a:r>
              <a:rPr lang="en-US" dirty="0"/>
              <a:t> </a:t>
            </a:r>
            <a:r>
              <a:rPr lang="en-US" dirty="0" err="1"/>
              <a:t>delenit</a:t>
            </a:r>
            <a:r>
              <a:rPr lang="en-US" dirty="0"/>
              <a:t> </a:t>
            </a:r>
            <a:r>
              <a:rPr lang="en-US" dirty="0" err="1"/>
              <a:t>augue</a:t>
            </a:r>
            <a:r>
              <a:rPr lang="en-US" dirty="0"/>
              <a:t> </a:t>
            </a:r>
            <a:r>
              <a:rPr lang="en-US" dirty="0" err="1"/>
              <a:t>duis</a:t>
            </a:r>
            <a:r>
              <a:rPr lang="en-US" dirty="0"/>
              <a:t> dolore </a:t>
            </a:r>
            <a:r>
              <a:rPr lang="en-US" dirty="0" err="1"/>
              <a:t>te</a:t>
            </a:r>
            <a:r>
              <a:rPr lang="en-US" dirty="0"/>
              <a:t> </a:t>
            </a:r>
            <a:r>
              <a:rPr lang="en-US" dirty="0" err="1"/>
              <a:t>feugait</a:t>
            </a:r>
            <a:r>
              <a:rPr lang="en-US" dirty="0"/>
              <a:t> </a:t>
            </a:r>
            <a:r>
              <a:rPr lang="en-US" dirty="0" err="1"/>
              <a:t>nulla</a:t>
            </a:r>
            <a:r>
              <a:rPr lang="en-US" dirty="0"/>
              <a:t> </a:t>
            </a:r>
            <a:r>
              <a:rPr lang="en-US" dirty="0" err="1"/>
              <a:t>facilisi</a:t>
            </a:r>
            <a:r>
              <a:rPr lang="en-US" dirty="0"/>
              <a:t>.</a:t>
            </a:r>
          </a:p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cons </a:t>
            </a:r>
            <a:r>
              <a:rPr lang="en-US" dirty="0" err="1"/>
              <a:t>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diam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 magna </a:t>
            </a:r>
            <a:r>
              <a:rPr lang="en-US" dirty="0" err="1"/>
              <a:t>aliquam</a:t>
            </a:r>
            <a:r>
              <a:rPr lang="en-US" dirty="0"/>
              <a:t> </a:t>
            </a:r>
            <a:r>
              <a:rPr lang="en-US" dirty="0" err="1"/>
              <a:t>erat</a:t>
            </a:r>
            <a:r>
              <a:rPr lang="en-US" dirty="0"/>
              <a:t> </a:t>
            </a:r>
            <a:r>
              <a:rPr lang="en-US" dirty="0" err="1"/>
              <a:t>volutpat</a:t>
            </a:r>
            <a:r>
              <a:rPr lang="en-US" dirty="0"/>
              <a:t>. </a:t>
            </a:r>
            <a:endParaRPr lang="ru-RU" dirty="0"/>
          </a:p>
          <a:p>
            <a:pPr lvl="0"/>
            <a:r>
              <a:rPr lang="en-US" dirty="0"/>
              <a:t>Ut </a:t>
            </a:r>
            <a:r>
              <a:rPr lang="en-US" dirty="0" err="1"/>
              <a:t>wisi</a:t>
            </a:r>
            <a:r>
              <a:rPr lang="en-US" dirty="0"/>
              <a:t> </a:t>
            </a:r>
            <a:r>
              <a:rPr lang="en-US" dirty="0" err="1"/>
              <a:t>enim</a:t>
            </a:r>
            <a:r>
              <a:rPr lang="en-US" dirty="0"/>
              <a:t> ad minim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</a:t>
            </a:r>
            <a:r>
              <a:rPr lang="en-US" dirty="0" err="1"/>
              <a:t>exerci</a:t>
            </a:r>
            <a:r>
              <a:rPr lang="en-US" dirty="0"/>
              <a:t> </a:t>
            </a:r>
            <a:r>
              <a:rPr lang="en-US" dirty="0" err="1"/>
              <a:t>tation</a:t>
            </a:r>
            <a:r>
              <a:rPr lang="en-US" dirty="0"/>
              <a:t> </a:t>
            </a:r>
            <a:r>
              <a:rPr lang="en-US" dirty="0" err="1"/>
              <a:t>ullamcorper</a:t>
            </a:r>
            <a:r>
              <a:rPr lang="en-US" dirty="0"/>
              <a:t> </a:t>
            </a:r>
            <a:r>
              <a:rPr lang="en-US" dirty="0" err="1"/>
              <a:t>suscipit</a:t>
            </a:r>
            <a:r>
              <a:rPr lang="en-US" dirty="0"/>
              <a:t> </a:t>
            </a:r>
            <a:r>
              <a:rPr lang="en-US" dirty="0" err="1"/>
              <a:t>lobortis</a:t>
            </a:r>
            <a:r>
              <a:rPr lang="en-US" dirty="0"/>
              <a:t> </a:t>
            </a:r>
            <a:r>
              <a:rPr lang="en-US" dirty="0" err="1"/>
              <a:t>nisl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3AB094A-D50B-D547-A047-0B7061BFCD8C}"/>
              </a:ext>
            </a:extLst>
          </p:cNvPr>
          <p:cNvSpPr txBox="1"/>
          <p:nvPr userDrawn="1"/>
        </p:nvSpPr>
        <p:spPr>
          <a:xfrm>
            <a:off x="7638098" y="-752237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  <p:sp>
        <p:nvSpPr>
          <p:cNvPr id="8" name="Text Placeholder 3">
            <a:extLst>
              <a:ext uri="{FF2B5EF4-FFF2-40B4-BE49-F238E27FC236}">
                <a16:creationId xmlns:a16="http://schemas.microsoft.com/office/drawing/2014/main" id="{6F307048-965A-0E4F-A9E9-C513462B67F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69315331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1514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13542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5574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8525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1836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3532" y="-7454"/>
            <a:ext cx="1988090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506D59C3-7D27-FF41-ACE8-82D20903BBA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5C3478B-0C43-8D48-8DD9-C8B8D637DC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 Position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 Placeholder 3">
            <a:extLst>
              <a:ext uri="{FF2B5EF4-FFF2-40B4-BE49-F238E27FC236}">
                <a16:creationId xmlns:a16="http://schemas.microsoft.com/office/drawing/2014/main" id="{0838242F-D24C-5443-9869-8966A20A706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11247595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6665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9617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2927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148F34A-0A22-5E4D-A35A-4D6A62E7B4C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E48BB2A0-B73C-0542-9E48-B097BAC980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ADF88E9-20F4-AA41-959B-A04C5BAE10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7" name="object 3">
            <a:extLst>
              <a:ext uri="{FF2B5EF4-FFF2-40B4-BE49-F238E27FC236}">
                <a16:creationId xmlns:a16="http://schemas.microsoft.com/office/drawing/2014/main" id="{B76C0749-A069-0341-BCF7-0F080E3D0B00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6A45EE53-2150-9A4D-9DAC-58BA4FEF4A6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4768A2B9-9390-B54F-BE79-78AC71BD9DBB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5E0147AF-F791-DC4D-A5E4-18B0E1E4BFA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9" name="Text Placeholder 3">
            <a:extLst>
              <a:ext uri="{FF2B5EF4-FFF2-40B4-BE49-F238E27FC236}">
                <a16:creationId xmlns:a16="http://schemas.microsoft.com/office/drawing/2014/main" id="{04A8F03C-0909-9B48-A5C0-F735984A240B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933050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bject 3">
            <a:extLst>
              <a:ext uri="{FF2B5EF4-FFF2-40B4-BE49-F238E27FC236}">
                <a16:creationId xmlns:a16="http://schemas.microsoft.com/office/drawing/2014/main" id="{CC832DDC-0F16-A745-A64E-8E99E10D7C27}"/>
              </a:ext>
            </a:extLst>
          </p:cNvPr>
          <p:cNvSpPr/>
          <p:nvPr userDrawn="1"/>
        </p:nvSpPr>
        <p:spPr>
          <a:xfrm>
            <a:off x="0" y="0"/>
            <a:ext cx="9144000" cy="3188970"/>
          </a:xfrm>
          <a:custGeom>
            <a:avLst/>
            <a:gdLst/>
            <a:ahLst/>
            <a:cxnLst/>
            <a:rect l="l" t="t" r="r" b="b"/>
            <a:pathLst>
              <a:path w="16256000" h="5669280">
                <a:moveTo>
                  <a:pt x="16256000" y="0"/>
                </a:moveTo>
                <a:lnTo>
                  <a:pt x="0" y="0"/>
                </a:lnTo>
                <a:lnTo>
                  <a:pt x="0" y="5669280"/>
                </a:lnTo>
                <a:lnTo>
                  <a:pt x="16256000" y="566928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6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Occupation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2C7052AA-0DDC-F445-BC48-E81B9340AE77}"/>
              </a:ext>
            </a:extLst>
          </p:cNvPr>
          <p:cNvSpPr/>
          <p:nvPr userDrawn="1"/>
        </p:nvSpPr>
        <p:spPr>
          <a:xfrm>
            <a:off x="256665" y="-7454"/>
            <a:ext cx="5902848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0E7F07B-79B0-7B48-8237-66E816B18AB1}"/>
              </a:ext>
            </a:extLst>
          </p:cNvPr>
          <p:cNvSpPr/>
          <p:nvPr userDrawn="1"/>
        </p:nvSpPr>
        <p:spPr>
          <a:xfrm>
            <a:off x="4692927" y="-7454"/>
            <a:ext cx="4117427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B43172A8-98FF-5D47-90E2-0D802B3DFE1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C577B339-6F86-F046-9676-EE7BF860665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A9365F90-C08B-CE41-980C-A93030F6EA5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481A161E-D93E-8447-947D-B0B27FFFA62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02BC0497-6E67-0344-A152-5DBD4206EB6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2D379ECA-BE9D-234A-B187-991951A8304A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B2BDB256-F149-EF44-8774-B939E4390B3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02395024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4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15143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13542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5574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8525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1836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3532" y="-7454"/>
            <a:ext cx="1988090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506D59C3-7D27-FF41-ACE8-82D20903BBA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B5C3478B-0C43-8D48-8DD9-C8B8D637DCAD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 Position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0310922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_4 +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7308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9656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81874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570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25276" y="3648856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81874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703570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25276" y="1940395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49521" y="-7454"/>
            <a:ext cx="4442315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3529" y="-7455"/>
            <a:ext cx="3667045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87500" y="-7455"/>
            <a:ext cx="3182705" cy="1947848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7" name="Freeform 56">
            <a:extLst>
              <a:ext uri="{FF2B5EF4-FFF2-40B4-BE49-F238E27FC236}">
                <a16:creationId xmlns:a16="http://schemas.microsoft.com/office/drawing/2014/main" id="{EFE8FE00-C3E5-5045-B803-C08E62CC36AE}"/>
              </a:ext>
            </a:extLst>
          </p:cNvPr>
          <p:cNvSpPr/>
          <p:nvPr userDrawn="1"/>
        </p:nvSpPr>
        <p:spPr>
          <a:xfrm>
            <a:off x="6910820" y="-7454"/>
            <a:ext cx="1990803" cy="1947849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01706" h="2146852">
                <a:moveTo>
                  <a:pt x="0" y="2146852"/>
                </a:moveTo>
                <a:lnTo>
                  <a:pt x="2269604" y="0"/>
                </a:lnTo>
                <a:lnTo>
                  <a:pt x="9501706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50465461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_4 sim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3">
            <a:extLst>
              <a:ext uri="{FF2B5EF4-FFF2-40B4-BE49-F238E27FC236}">
                <a16:creationId xmlns:a16="http://schemas.microsoft.com/office/drawing/2014/main" id="{4CE93B08-E1D2-0D49-AC3C-307D186E1C7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67154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9502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81720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703416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9D1A2EC0-385B-5645-9F2C-C5C7CF9784B3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925122" y="3371058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8" name="Picture Placeholder 13">
            <a:extLst>
              <a:ext uri="{FF2B5EF4-FFF2-40B4-BE49-F238E27FC236}">
                <a16:creationId xmlns:a16="http://schemas.microsoft.com/office/drawing/2014/main" id="{EAC53803-DC51-EC4A-8E19-3618D3C03C41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81720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9" name="Picture Placeholder 13">
            <a:extLst>
              <a:ext uri="{FF2B5EF4-FFF2-40B4-BE49-F238E27FC236}">
                <a16:creationId xmlns:a16="http://schemas.microsoft.com/office/drawing/2014/main" id="{EC806F6F-265D-A741-9757-3D232118CF51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703416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50" name="Picture Placeholder 13">
            <a:extLst>
              <a:ext uri="{FF2B5EF4-FFF2-40B4-BE49-F238E27FC236}">
                <a16:creationId xmlns:a16="http://schemas.microsoft.com/office/drawing/2014/main" id="{87998875-B175-6C49-ACDF-02D39FE7FC4C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6925122" y="1662597"/>
            <a:ext cx="1455130" cy="1454342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44" name="Text Placeholder 2">
            <a:extLst>
              <a:ext uri="{FF2B5EF4-FFF2-40B4-BE49-F238E27FC236}">
                <a16:creationId xmlns:a16="http://schemas.microsoft.com/office/drawing/2014/main" id="{15D2DD28-5FEC-F14D-A63F-079904C0BEC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52" name="object 3">
            <a:extLst>
              <a:ext uri="{FF2B5EF4-FFF2-40B4-BE49-F238E27FC236}">
                <a16:creationId xmlns:a16="http://schemas.microsoft.com/office/drawing/2014/main" id="{A3A6EDD5-185A-0A49-A45F-AC09C005D479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" name="Text Placeholder 3">
            <a:extLst>
              <a:ext uri="{FF2B5EF4-FFF2-40B4-BE49-F238E27FC236}">
                <a16:creationId xmlns:a16="http://schemas.microsoft.com/office/drawing/2014/main" id="{50D29315-75FF-3E4F-9B2E-E69226086D9C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82775495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3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53D9C927-F1AF-2840-8CD3-75250AC0A318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41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7" y="2192621"/>
            <a:ext cx="1443395" cy="739167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Occupation</a:t>
            </a:r>
          </a:p>
        </p:txBody>
      </p:sp>
      <p:sp>
        <p:nvSpPr>
          <p:cNvPr id="2" name="Freeform 1">
            <a:extLst>
              <a:ext uri="{FF2B5EF4-FFF2-40B4-BE49-F238E27FC236}">
                <a16:creationId xmlns:a16="http://schemas.microsoft.com/office/drawing/2014/main" id="{C63CB27E-AAC8-8043-A3FF-826B5727264F}"/>
              </a:ext>
            </a:extLst>
          </p:cNvPr>
          <p:cNvSpPr/>
          <p:nvPr userDrawn="1"/>
        </p:nvSpPr>
        <p:spPr>
          <a:xfrm>
            <a:off x="256665" y="-7454"/>
            <a:ext cx="4436262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4" name="Freeform 53">
            <a:extLst>
              <a:ext uri="{FF2B5EF4-FFF2-40B4-BE49-F238E27FC236}">
                <a16:creationId xmlns:a16="http://schemas.microsoft.com/office/drawing/2014/main" id="{7CD3E769-F3CC-1D41-BA23-C98906021E8C}"/>
              </a:ext>
            </a:extLst>
          </p:cNvPr>
          <p:cNvSpPr/>
          <p:nvPr userDrawn="1"/>
        </p:nvSpPr>
        <p:spPr>
          <a:xfrm>
            <a:off x="2469617" y="-7455"/>
            <a:ext cx="3662049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3660798"/>
              <a:gd name="connsiteY0" fmla="*/ 2160104 h 2160104"/>
              <a:gd name="connsiteX1" fmla="*/ 2269604 w 13660798"/>
              <a:gd name="connsiteY1" fmla="*/ 13252 h 2160104"/>
              <a:gd name="connsiteX2" fmla="*/ 13660798 w 13660798"/>
              <a:gd name="connsiteY2" fmla="*/ 0 h 2160104"/>
              <a:gd name="connsiteX3" fmla="*/ 0 w 13660798"/>
              <a:gd name="connsiteY3" fmla="*/ 2160104 h 2160104"/>
              <a:gd name="connsiteX0" fmla="*/ 0 w 13717001"/>
              <a:gd name="connsiteY0" fmla="*/ 2146852 h 2146852"/>
              <a:gd name="connsiteX1" fmla="*/ 2269604 w 13717001"/>
              <a:gd name="connsiteY1" fmla="*/ 0 h 2146852"/>
              <a:gd name="connsiteX2" fmla="*/ 13717001 w 13717001"/>
              <a:gd name="connsiteY2" fmla="*/ 1 h 2146852"/>
              <a:gd name="connsiteX3" fmla="*/ 0 w 1371700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17001" h="2146852">
                <a:moveTo>
                  <a:pt x="0" y="2146852"/>
                </a:moveTo>
                <a:lnTo>
                  <a:pt x="2269604" y="0"/>
                </a:lnTo>
                <a:lnTo>
                  <a:pt x="13717001" y="1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56" name="Freeform 55">
            <a:extLst>
              <a:ext uri="{FF2B5EF4-FFF2-40B4-BE49-F238E27FC236}">
                <a16:creationId xmlns:a16="http://schemas.microsoft.com/office/drawing/2014/main" id="{6EFC2EC4-11EA-6A47-A040-A1458516B3A1}"/>
              </a:ext>
            </a:extLst>
          </p:cNvPr>
          <p:cNvSpPr/>
          <p:nvPr userDrawn="1"/>
        </p:nvSpPr>
        <p:spPr>
          <a:xfrm>
            <a:off x="4692927" y="-7454"/>
            <a:ext cx="3178369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8" name="Text Placeholder 2">
            <a:extLst>
              <a:ext uri="{FF2B5EF4-FFF2-40B4-BE49-F238E27FC236}">
                <a16:creationId xmlns:a16="http://schemas.microsoft.com/office/drawing/2014/main" id="{1148F34A-0A22-5E4D-A35A-4D6A62E7B4C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9" name="Text Placeholder 2">
            <a:extLst>
              <a:ext uri="{FF2B5EF4-FFF2-40B4-BE49-F238E27FC236}">
                <a16:creationId xmlns:a16="http://schemas.microsoft.com/office/drawing/2014/main" id="{E48BB2A0-B73C-0542-9E48-B097BAC9804A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BADF88E9-20F4-AA41-959B-A04C5BAE1091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7" name="object 3">
            <a:extLst>
              <a:ext uri="{FF2B5EF4-FFF2-40B4-BE49-F238E27FC236}">
                <a16:creationId xmlns:a16="http://schemas.microsoft.com/office/drawing/2014/main" id="{B76C0749-A069-0341-BCF7-0F080E3D0B00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Picture Placeholder 13">
            <a:extLst>
              <a:ext uri="{FF2B5EF4-FFF2-40B4-BE49-F238E27FC236}">
                <a16:creationId xmlns:a16="http://schemas.microsoft.com/office/drawing/2014/main" id="{6A45EE53-2150-9A4D-9DAC-58BA4FEF4A6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1" name="Picture Placeholder 13">
            <a:extLst>
              <a:ext uri="{FF2B5EF4-FFF2-40B4-BE49-F238E27FC236}">
                <a16:creationId xmlns:a16="http://schemas.microsoft.com/office/drawing/2014/main" id="{4768A2B9-9390-B54F-BE79-78AC71BD9DBB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2470140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5E0147AF-F791-DC4D-A5E4-18B0E1E4BFA8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8" name="Text Placeholder 3">
            <a:extLst>
              <a:ext uri="{FF2B5EF4-FFF2-40B4-BE49-F238E27FC236}">
                <a16:creationId xmlns:a16="http://schemas.microsoft.com/office/drawing/2014/main" id="{4CA46684-C015-C541-BF98-ADCD761829C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39166580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 team 2 factor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44698724-4AE6-8243-9CE4-82A31AF669F6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49522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Occupation</a:t>
            </a:r>
          </a:p>
        </p:txBody>
      </p:sp>
      <p:sp>
        <p:nvSpPr>
          <p:cNvPr id="42" name="Text Placeholder 2">
            <a:extLst>
              <a:ext uri="{FF2B5EF4-FFF2-40B4-BE49-F238E27FC236}">
                <a16:creationId xmlns:a16="http://schemas.microsoft.com/office/drawing/2014/main" id="{2A1C69E3-90AF-F14B-B3C1-C7A3489F72A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4693436" y="2192622"/>
            <a:ext cx="3665100" cy="729514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Occupation</a:t>
            </a:r>
          </a:p>
        </p:txBody>
      </p:sp>
      <p:sp>
        <p:nvSpPr>
          <p:cNvPr id="29" name="Text Placeholder 2">
            <a:extLst>
              <a:ext uri="{FF2B5EF4-FFF2-40B4-BE49-F238E27FC236}">
                <a16:creationId xmlns:a16="http://schemas.microsoft.com/office/drawing/2014/main" id="{4B224C41-B512-B24C-9FC0-5DA22585C2B7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693436" y="3444035"/>
            <a:ext cx="3665102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dirty="0" err="1">
                <a:latin typeface="Arial"/>
                <a:cs typeface="Arial"/>
              </a:rPr>
              <a:t>Skoltech</a:t>
            </a:r>
            <a:r>
              <a:rPr lang="en-GB" sz="1350" b="1" spc="-48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32" name="Text Placeholder 2">
            <a:extLst>
              <a:ext uri="{FF2B5EF4-FFF2-40B4-BE49-F238E27FC236}">
                <a16:creationId xmlns:a16="http://schemas.microsoft.com/office/drawing/2014/main" id="{2ACD83F3-5975-2B41-AB76-E8EA40B1C453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9522" y="3444035"/>
            <a:ext cx="3665101" cy="237298"/>
          </a:xfrm>
          <a:prstGeom prst="rect">
            <a:avLst/>
          </a:prstGeom>
        </p:spPr>
        <p:txBody>
          <a:bodyPr lIns="0" tIns="0" rIns="0" bIns="0"/>
          <a:lstStyle>
            <a:lvl1pPr marL="7144" indent="0">
              <a:lnSpc>
                <a:spcPct val="100000"/>
              </a:lnSpc>
              <a:spcBef>
                <a:spcPts val="56"/>
              </a:spcBef>
              <a:buNone/>
              <a:defRPr sz="1350" b="1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lang="en-GB" sz="1350" b="1" spc="-3" dirty="0">
                <a:latin typeface="Arial"/>
                <a:cs typeface="Arial"/>
              </a:rPr>
              <a:t>Company</a:t>
            </a:r>
            <a:r>
              <a:rPr lang="en-GB" sz="1350" b="1" spc="-45" dirty="0">
                <a:latin typeface="Arial"/>
                <a:cs typeface="Arial"/>
              </a:rPr>
              <a:t> </a:t>
            </a:r>
            <a:r>
              <a:rPr lang="en-GB" sz="1350" b="1" spc="-3" dirty="0">
                <a:latin typeface="Arial"/>
                <a:cs typeface="Arial"/>
              </a:rPr>
              <a:t>supervisor</a:t>
            </a:r>
            <a:endParaRPr lang="en-GB" sz="1350" dirty="0">
              <a:latin typeface="Arial"/>
              <a:cs typeface="Arial"/>
            </a:endParaRPr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2C7052AA-0DDC-F445-BC48-E81B9340AE77}"/>
              </a:ext>
            </a:extLst>
          </p:cNvPr>
          <p:cNvSpPr/>
          <p:nvPr userDrawn="1"/>
        </p:nvSpPr>
        <p:spPr>
          <a:xfrm>
            <a:off x="256665" y="-7454"/>
            <a:ext cx="5902848" cy="1241901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2093843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1791" h="2160104">
                <a:moveTo>
                  <a:pt x="0" y="2160104"/>
                </a:moveTo>
                <a:lnTo>
                  <a:pt x="2093843" y="0"/>
                </a:lnTo>
                <a:lnTo>
                  <a:pt x="7871791" y="0"/>
                </a:lnTo>
                <a:lnTo>
                  <a:pt x="0" y="216010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80E7F07B-79B0-7B48-8237-66E816B18AB1}"/>
              </a:ext>
            </a:extLst>
          </p:cNvPr>
          <p:cNvSpPr/>
          <p:nvPr userDrawn="1"/>
        </p:nvSpPr>
        <p:spPr>
          <a:xfrm>
            <a:off x="4692927" y="-7454"/>
            <a:ext cx="4117427" cy="1241900"/>
          </a:xfrm>
          <a:custGeom>
            <a:avLst/>
            <a:gdLst>
              <a:gd name="connsiteX0" fmla="*/ 0 w 7871791"/>
              <a:gd name="connsiteY0" fmla="*/ 2160104 h 2160104"/>
              <a:gd name="connsiteX1" fmla="*/ 3140765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7871791"/>
              <a:gd name="connsiteY0" fmla="*/ 2160104 h 2160104"/>
              <a:gd name="connsiteX1" fmla="*/ 639689 w 7871791"/>
              <a:gd name="connsiteY1" fmla="*/ 0 h 2160104"/>
              <a:gd name="connsiteX2" fmla="*/ 7871791 w 7871791"/>
              <a:gd name="connsiteY2" fmla="*/ 0 h 2160104"/>
              <a:gd name="connsiteX3" fmla="*/ 0 w 7871791"/>
              <a:gd name="connsiteY3" fmla="*/ 2160104 h 2160104"/>
              <a:gd name="connsiteX0" fmla="*/ 0 w 9501706"/>
              <a:gd name="connsiteY0" fmla="*/ 2146852 h 2146852"/>
              <a:gd name="connsiteX1" fmla="*/ 2269604 w 9501706"/>
              <a:gd name="connsiteY1" fmla="*/ 0 h 2146852"/>
              <a:gd name="connsiteX2" fmla="*/ 9501706 w 9501706"/>
              <a:gd name="connsiteY2" fmla="*/ 0 h 2146852"/>
              <a:gd name="connsiteX3" fmla="*/ 0 w 9501706"/>
              <a:gd name="connsiteY3" fmla="*/ 2146852 h 2146852"/>
              <a:gd name="connsiteX0" fmla="*/ 0 w 12002781"/>
              <a:gd name="connsiteY0" fmla="*/ 2146852 h 2146852"/>
              <a:gd name="connsiteX1" fmla="*/ 2269604 w 12002781"/>
              <a:gd name="connsiteY1" fmla="*/ 0 h 2146852"/>
              <a:gd name="connsiteX2" fmla="*/ 12002781 w 12002781"/>
              <a:gd name="connsiteY2" fmla="*/ 0 h 2146852"/>
              <a:gd name="connsiteX3" fmla="*/ 0 w 12002781"/>
              <a:gd name="connsiteY3" fmla="*/ 2146852 h 214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02781" h="2146852">
                <a:moveTo>
                  <a:pt x="0" y="2146852"/>
                </a:moveTo>
                <a:lnTo>
                  <a:pt x="2269604" y="0"/>
                </a:lnTo>
                <a:lnTo>
                  <a:pt x="12002781" y="0"/>
                </a:lnTo>
                <a:lnTo>
                  <a:pt x="0" y="2146852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B43172A8-98FF-5D47-90E2-0D802B3DFE1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249522" y="3854025"/>
            <a:ext cx="3665101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18" name="Text Placeholder 2">
            <a:extLst>
              <a:ext uri="{FF2B5EF4-FFF2-40B4-BE49-F238E27FC236}">
                <a16:creationId xmlns:a16="http://schemas.microsoft.com/office/drawing/2014/main" id="{C577B339-6F86-F046-9676-EE7BF860665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693436" y="3854025"/>
            <a:ext cx="3665102" cy="547399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1350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Name Surname                                        Position</a:t>
            </a:r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A9365F90-C08B-CE41-980C-A93030F6EA5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41" name="object 3">
            <a:extLst>
              <a:ext uri="{FF2B5EF4-FFF2-40B4-BE49-F238E27FC236}">
                <a16:creationId xmlns:a16="http://schemas.microsoft.com/office/drawing/2014/main" id="{481A161E-D93E-8447-947D-B0B27FFFA62D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Picture Placeholder 13">
            <a:extLst>
              <a:ext uri="{FF2B5EF4-FFF2-40B4-BE49-F238E27FC236}">
                <a16:creationId xmlns:a16="http://schemas.microsoft.com/office/drawing/2014/main" id="{02BC0497-6E67-0344-A152-5DBD4206EB6D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5574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  <p:sp>
        <p:nvSpPr>
          <p:cNvPr id="23" name="Picture Placeholder 13">
            <a:extLst>
              <a:ext uri="{FF2B5EF4-FFF2-40B4-BE49-F238E27FC236}">
                <a16:creationId xmlns:a16="http://schemas.microsoft.com/office/drawing/2014/main" id="{2D379ECA-BE9D-234A-B187-991951A8304A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4691836" y="1234447"/>
            <a:ext cx="870750" cy="870279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</a:t>
            </a: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E087F17C-EB1C-8A46-93D8-C6C8DF2D940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6016428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9A316E8A-5364-EB49-B3BC-A5CBAAD6EDC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</p:spTree>
    <p:extLst>
      <p:ext uri="{BB962C8B-B14F-4D97-AF65-F5344CB8AC3E}">
        <p14:creationId xmlns:p14="http://schemas.microsoft.com/office/powerpoint/2010/main" val="361723893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Картинка_прямоугольни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689767" y="98822"/>
            <a:ext cx="4149435" cy="529828"/>
          </a:xfrm>
        </p:spPr>
        <p:txBody>
          <a:bodyPr/>
          <a:lstStyle/>
          <a:p>
            <a:r>
              <a:rPr lang="ru-RU" dirty="0"/>
              <a:t>Образец заголовка</a:t>
            </a:r>
            <a:endParaRPr lang="en-US" dirty="0"/>
          </a:p>
        </p:txBody>
      </p:sp>
      <p:sp>
        <p:nvSpPr>
          <p:cNvPr id="8" name="Content Placeholder 2"/>
          <p:cNvSpPr>
            <a:spLocks noGrp="1"/>
          </p:cNvSpPr>
          <p:nvPr>
            <p:ph idx="1" hasCustomPrompt="1"/>
          </p:nvPr>
        </p:nvSpPr>
        <p:spPr>
          <a:xfrm>
            <a:off x="4689765" y="828674"/>
            <a:ext cx="4149436" cy="3857625"/>
          </a:xfrm>
        </p:spPr>
        <p:txBody>
          <a:bodyPr/>
          <a:lstStyle>
            <a:lvl1pPr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3" y="0"/>
            <a:ext cx="4308475" cy="5143500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837752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+ photo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9A316E8A-5364-EB49-B3BC-A5CBAAD6EDC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  <p:sp>
        <p:nvSpPr>
          <p:cNvPr id="4" name="Picture Placeholder 13">
            <a:extLst>
              <a:ext uri="{FF2B5EF4-FFF2-40B4-BE49-F238E27FC236}">
                <a16:creationId xmlns:a16="http://schemas.microsoft.com/office/drawing/2014/main" id="{0DA61111-37EA-E64C-BF85-1E52358A1C3A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65097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53785920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+ photo dar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4">
            <a:extLst>
              <a:ext uri="{FF2B5EF4-FFF2-40B4-BE49-F238E27FC236}">
                <a16:creationId xmlns:a16="http://schemas.microsoft.com/office/drawing/2014/main" id="{111AA138-065A-964C-8BA8-9237F32FD03A}"/>
              </a:ext>
            </a:extLst>
          </p:cNvPr>
          <p:cNvSpPr/>
          <p:nvPr userDrawn="1"/>
        </p:nvSpPr>
        <p:spPr>
          <a:xfrm>
            <a:off x="-80909" y="-86688"/>
            <a:ext cx="9224909" cy="5234227"/>
          </a:xfrm>
          <a:custGeom>
            <a:avLst/>
            <a:gdLst/>
            <a:ahLst/>
            <a:cxnLst/>
            <a:rect l="l" t="t" r="r" b="b"/>
            <a:pathLst>
              <a:path w="16256000" h="9144000">
                <a:moveTo>
                  <a:pt x="16256000" y="0"/>
                </a:moveTo>
                <a:lnTo>
                  <a:pt x="0" y="0"/>
                </a:lnTo>
                <a:lnTo>
                  <a:pt x="0" y="9144000"/>
                </a:lnTo>
                <a:lnTo>
                  <a:pt x="16256000" y="9144000"/>
                </a:lnTo>
                <a:lnTo>
                  <a:pt x="16256000" y="0"/>
                </a:lnTo>
                <a:close/>
              </a:path>
            </a:pathLst>
          </a:custGeom>
          <a:solidFill>
            <a:schemeClr val="tx1">
              <a:alpha val="40000"/>
            </a:schemeClr>
          </a:solidFill>
        </p:spPr>
        <p:txBody>
          <a:bodyPr wrap="square" lIns="0" tIns="0" rIns="0" bIns="0" rtlCol="0"/>
          <a:lstStyle/>
          <a:p>
            <a:endParaRPr sz="1013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9C5C27E-9275-8548-A78F-C26EA67432B5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  <a:solidFill>
            <a:srgbClr val="FFFFFF"/>
          </a:solidFill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46AA6A3-9FD0-CB40-8FBD-EE377BFDF8C8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20" name="object 2">
                <a:extLst>
                  <a:ext uri="{FF2B5EF4-FFF2-40B4-BE49-F238E27FC236}">
                    <a16:creationId xmlns:a16="http://schemas.microsoft.com/office/drawing/2014/main" id="{C5F09F5B-DC28-6C40-A93B-2C26A5A98A34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1" name="object 3">
                <a:extLst>
                  <a:ext uri="{FF2B5EF4-FFF2-40B4-BE49-F238E27FC236}">
                    <a16:creationId xmlns:a16="http://schemas.microsoft.com/office/drawing/2014/main" id="{CEFAB24F-65A7-A24D-8B04-63DFB9330E9B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2" name="object 4">
                <a:extLst>
                  <a:ext uri="{FF2B5EF4-FFF2-40B4-BE49-F238E27FC236}">
                    <a16:creationId xmlns:a16="http://schemas.microsoft.com/office/drawing/2014/main" id="{26ACDC5F-E1BB-0C4D-8A3F-9F8B51A94B34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3" name="object 5">
                <a:extLst>
                  <a:ext uri="{FF2B5EF4-FFF2-40B4-BE49-F238E27FC236}">
                    <a16:creationId xmlns:a16="http://schemas.microsoft.com/office/drawing/2014/main" id="{FA61827F-E3D7-DD4B-90F5-8AF8EB045350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4" name="object 6">
                <a:extLst>
                  <a:ext uri="{FF2B5EF4-FFF2-40B4-BE49-F238E27FC236}">
                    <a16:creationId xmlns:a16="http://schemas.microsoft.com/office/drawing/2014/main" id="{50FDB6E9-4BE6-9344-B12B-9B67BB508111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5" name="object 7">
                <a:extLst>
                  <a:ext uri="{FF2B5EF4-FFF2-40B4-BE49-F238E27FC236}">
                    <a16:creationId xmlns:a16="http://schemas.microsoft.com/office/drawing/2014/main" id="{D0F8421E-AB17-9E40-862D-ED76F7E1948B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26" name="object 8">
                <a:extLst>
                  <a:ext uri="{FF2B5EF4-FFF2-40B4-BE49-F238E27FC236}">
                    <a16:creationId xmlns:a16="http://schemas.microsoft.com/office/drawing/2014/main" id="{2EE6C452-0366-DC44-AE49-5F897F936423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27" name="object 9">
                <a:extLst>
                  <a:ext uri="{FF2B5EF4-FFF2-40B4-BE49-F238E27FC236}">
                    <a16:creationId xmlns:a16="http://schemas.microsoft.com/office/drawing/2014/main" id="{2AD48179-56CF-6849-8FDE-009ECEF4E551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A56C24A0-8A91-B549-9159-95F66B691492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grpFill/>
          </p:grpSpPr>
          <p:sp>
            <p:nvSpPr>
              <p:cNvPr id="10" name="object 2">
                <a:extLst>
                  <a:ext uri="{FF2B5EF4-FFF2-40B4-BE49-F238E27FC236}">
                    <a16:creationId xmlns:a16="http://schemas.microsoft.com/office/drawing/2014/main" id="{26A8C0D4-4C1D-BA46-AC95-968E0622AFE8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1" name="object 3">
                <a:extLst>
                  <a:ext uri="{FF2B5EF4-FFF2-40B4-BE49-F238E27FC236}">
                    <a16:creationId xmlns:a16="http://schemas.microsoft.com/office/drawing/2014/main" id="{B4557C0E-C661-8C49-9CCA-A621D514641C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2" name="object 4">
                <a:extLst>
                  <a:ext uri="{FF2B5EF4-FFF2-40B4-BE49-F238E27FC236}">
                    <a16:creationId xmlns:a16="http://schemas.microsoft.com/office/drawing/2014/main" id="{3958850B-F30D-A248-B9E8-4221283EF359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3" name="object 5">
                <a:extLst>
                  <a:ext uri="{FF2B5EF4-FFF2-40B4-BE49-F238E27FC236}">
                    <a16:creationId xmlns:a16="http://schemas.microsoft.com/office/drawing/2014/main" id="{410E85A4-65E1-134C-A414-867234B637F3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4" name="object 6">
                <a:extLst>
                  <a:ext uri="{FF2B5EF4-FFF2-40B4-BE49-F238E27FC236}">
                    <a16:creationId xmlns:a16="http://schemas.microsoft.com/office/drawing/2014/main" id="{A1D342BB-E6D0-E348-B734-EA766806041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5" name="object 7">
                <a:extLst>
                  <a:ext uri="{FF2B5EF4-FFF2-40B4-BE49-F238E27FC236}">
                    <a16:creationId xmlns:a16="http://schemas.microsoft.com/office/drawing/2014/main" id="{66E88BFD-B2E2-5745-BE2B-15A6610B7911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16" name="object 8">
                <a:extLst>
                  <a:ext uri="{FF2B5EF4-FFF2-40B4-BE49-F238E27FC236}">
                    <a16:creationId xmlns:a16="http://schemas.microsoft.com/office/drawing/2014/main" id="{A750BD82-D21D-314D-B446-7DE1FF30C20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19" name="object 9">
                <a:extLst>
                  <a:ext uri="{FF2B5EF4-FFF2-40B4-BE49-F238E27FC236}">
                    <a16:creationId xmlns:a16="http://schemas.microsoft.com/office/drawing/2014/main" id="{F5D153F5-1F95-684E-B648-CCE082636F0A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18" name="object 4">
            <a:extLst>
              <a:ext uri="{FF2B5EF4-FFF2-40B4-BE49-F238E27FC236}">
                <a16:creationId xmlns:a16="http://schemas.microsoft.com/office/drawing/2014/main" id="{02A76CBB-D743-2042-B363-7BBB955FC633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28" name="Text Placeholder 2">
            <a:extLst>
              <a:ext uri="{FF2B5EF4-FFF2-40B4-BE49-F238E27FC236}">
                <a16:creationId xmlns:a16="http://schemas.microsoft.com/office/drawing/2014/main" id="{260464E0-F4B7-1348-9374-A8A7A9C44AAC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3651885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0"/>
              </a:spcBef>
              <a:buNone/>
              <a:defRPr sz="6750" b="1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Write any message or quote using from 2 to 5 lines of the text here</a:t>
            </a:r>
            <a:endParaRPr lang="x-none" dirty="0"/>
          </a:p>
        </p:txBody>
      </p:sp>
      <p:sp>
        <p:nvSpPr>
          <p:cNvPr id="29" name="Picture Placeholder 13">
            <a:extLst>
              <a:ext uri="{FF2B5EF4-FFF2-40B4-BE49-F238E27FC236}">
                <a16:creationId xmlns:a16="http://schemas.microsoft.com/office/drawing/2014/main" id="{9F81D930-E83D-8346-AA81-543A074BDF9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665097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82322867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object 3">
            <a:extLst>
              <a:ext uri="{FF2B5EF4-FFF2-40B4-BE49-F238E27FC236}">
                <a16:creationId xmlns:a16="http://schemas.microsoft.com/office/drawing/2014/main" id="{FD9ED8D4-7B21-1E4D-9C51-EE294AB7F423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E7E50-D570-3F4C-8DB5-DA6AB9F3E17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257175"/>
            <a:ext cx="3339956" cy="66825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28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</a:t>
            </a:r>
            <a:r>
              <a:rPr lang="ru-RU" dirty="0"/>
              <a:t>                        </a:t>
            </a:r>
            <a:r>
              <a:rPr lang="en-US" dirty="0"/>
              <a:t>Surname</a:t>
            </a:r>
            <a:endParaRPr lang="x-none" dirty="0"/>
          </a:p>
        </p:txBody>
      </p:sp>
      <p:sp>
        <p:nvSpPr>
          <p:cNvPr id="32" name="object 16">
            <a:extLst>
              <a:ext uri="{FF2B5EF4-FFF2-40B4-BE49-F238E27FC236}">
                <a16:creationId xmlns:a16="http://schemas.microsoft.com/office/drawing/2014/main" id="{CFD3C1CD-7FE7-364E-8B67-DF0AF8730795}"/>
              </a:ext>
            </a:extLst>
          </p:cNvPr>
          <p:cNvSpPr txBox="1"/>
          <p:nvPr userDrawn="1"/>
        </p:nvSpPr>
        <p:spPr>
          <a:xfrm>
            <a:off x="4642373" y="3869390"/>
            <a:ext cx="2063274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dirty="0">
                <a:solidFill>
                  <a:schemeClr val="bg1"/>
                </a:solidFill>
                <a:latin typeface="Arial"/>
                <a:cs typeface="Arial"/>
              </a:rPr>
              <a:t>Social</a:t>
            </a:r>
            <a:r>
              <a:rPr lang="en-US" sz="900" b="1" dirty="0">
                <a:solidFill>
                  <a:schemeClr val="bg1"/>
                </a:solidFill>
                <a:latin typeface="Arial"/>
                <a:cs typeface="Arial"/>
              </a:rPr>
              <a:t> media</a:t>
            </a:r>
            <a:r>
              <a:rPr sz="900" b="1" spc="-45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accounts: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E6ECEE69-4D16-5040-B0D4-5F5610CB658E}"/>
              </a:ext>
            </a:extLst>
          </p:cNvPr>
          <p:cNvSpPr txBox="1"/>
          <p:nvPr userDrawn="1"/>
        </p:nvSpPr>
        <p:spPr>
          <a:xfrm>
            <a:off x="4654648" y="217505"/>
            <a:ext cx="541496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Contacts: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D2E760BF-8154-7249-8772-EFC83CA0EA3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654648" y="1182601"/>
            <a:ext cx="4230871" cy="60977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r>
              <a:rPr lang="ru-RU" dirty="0"/>
              <a:t> </a:t>
            </a: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endParaRPr lang="en-GB" dirty="0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7EA70050-120D-6A46-8A3B-B60381AAC5D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654649" y="2104490"/>
            <a:ext cx="4230871" cy="67305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</a:t>
            </a:r>
            <a:r>
              <a:rPr lang="ru-RU" spc="-3" dirty="0"/>
              <a:t> </a:t>
            </a:r>
            <a:r>
              <a:rPr lang="en-US" spc="-3" dirty="0" err="1"/>
              <a:t>ext</a:t>
            </a:r>
            <a:r>
              <a:rPr lang="ru-RU" spc="-3" dirty="0"/>
              <a:t>.</a:t>
            </a:r>
            <a:r>
              <a:rPr lang="en-US" spc="-3" dirty="0"/>
              <a:t> XXXX </a:t>
            </a:r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  </a:t>
            </a:r>
            <a:endParaRPr lang="x-none" dirty="0"/>
          </a:p>
        </p:txBody>
      </p:sp>
      <p:sp>
        <p:nvSpPr>
          <p:cNvPr id="36" name="Text Placeholder 2">
            <a:extLst>
              <a:ext uri="{FF2B5EF4-FFF2-40B4-BE49-F238E27FC236}">
                <a16:creationId xmlns:a16="http://schemas.microsoft.com/office/drawing/2014/main" id="{F50EE00F-DBFC-B44D-9CEA-79501EF252D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54648" y="3040598"/>
            <a:ext cx="4230871" cy="391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281"/>
              </a:spcBef>
              <a:buNone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 err="1"/>
              <a:t>yoursurname</a:t>
            </a:r>
            <a:r>
              <a:rPr lang="en-GB" dirty="0"/>
              <a:t>.</a:t>
            </a:r>
            <a:r>
              <a:rPr lang="en-GB" dirty="0" err="1"/>
              <a:t>skoltech.ru</a:t>
            </a:r>
            <a:endParaRPr lang="x-none" dirty="0"/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DC33BCE1-ECB4-A740-A00F-527C9F13F10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58481" y="1182601"/>
            <a:ext cx="3339957" cy="2235157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Occupation</a:t>
            </a:r>
            <a:endParaRPr lang="x-none" dirty="0"/>
          </a:p>
        </p:txBody>
      </p:sp>
      <p:sp>
        <p:nvSpPr>
          <p:cNvPr id="88" name="Text Placeholder 37">
            <a:extLst>
              <a:ext uri="{FF2B5EF4-FFF2-40B4-BE49-F238E27FC236}">
                <a16:creationId xmlns:a16="http://schemas.microsoft.com/office/drawing/2014/main" id="{B38220AA-3B09-034E-A35A-F22403F286C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64237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89" name="Text Placeholder 37">
            <a:extLst>
              <a:ext uri="{FF2B5EF4-FFF2-40B4-BE49-F238E27FC236}">
                <a16:creationId xmlns:a16="http://schemas.microsoft.com/office/drawing/2014/main" id="{8E6EAAA3-461F-CA43-B3D5-C91AFE12A32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4237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Instagram</a:t>
            </a:r>
          </a:p>
        </p:txBody>
      </p:sp>
      <p:sp>
        <p:nvSpPr>
          <p:cNvPr id="90" name="Text Placeholder 37">
            <a:extLst>
              <a:ext uri="{FF2B5EF4-FFF2-40B4-BE49-F238E27FC236}">
                <a16:creationId xmlns:a16="http://schemas.microsoft.com/office/drawing/2014/main" id="{0C464EB5-9AC6-D44B-8CE4-2A96D8895F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4237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1" name="Text Placeholder 37">
            <a:extLst>
              <a:ext uri="{FF2B5EF4-FFF2-40B4-BE49-F238E27FC236}">
                <a16:creationId xmlns:a16="http://schemas.microsoft.com/office/drawing/2014/main" id="{353013FB-B5C0-844B-8111-32ECFC43AA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4237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/>
              <a:t>Link</a:t>
            </a:r>
            <a:r>
              <a:rPr lang="en-US" dirty="0" err="1"/>
              <a:t>ed</a:t>
            </a:r>
            <a:r>
              <a:rPr lang="en-US" dirty="0"/>
              <a:t> I</a:t>
            </a:r>
            <a:r>
              <a:rPr lang="x-none"/>
              <a:t>n</a:t>
            </a:r>
            <a:endParaRPr lang="x-none" dirty="0"/>
          </a:p>
        </p:txBody>
      </p:sp>
      <p:sp>
        <p:nvSpPr>
          <p:cNvPr id="96" name="Text Placeholder 37">
            <a:extLst>
              <a:ext uri="{FF2B5EF4-FFF2-40B4-BE49-F238E27FC236}">
                <a16:creationId xmlns:a16="http://schemas.microsoft.com/office/drawing/2014/main" id="{C609F39D-6E4E-8D41-B970-776CA542A28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763941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7" name="Text Placeholder 37">
            <a:extLst>
              <a:ext uri="{FF2B5EF4-FFF2-40B4-BE49-F238E27FC236}">
                <a16:creationId xmlns:a16="http://schemas.microsoft.com/office/drawing/2014/main" id="{DA409B63-1835-0649-AFF3-218462304D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763941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Vkontakte</a:t>
            </a:r>
          </a:p>
        </p:txBody>
      </p:sp>
      <p:sp>
        <p:nvSpPr>
          <p:cNvPr id="98" name="Text Placeholder 37">
            <a:extLst>
              <a:ext uri="{FF2B5EF4-FFF2-40B4-BE49-F238E27FC236}">
                <a16:creationId xmlns:a16="http://schemas.microsoft.com/office/drawing/2014/main" id="{5DDC1051-DCC3-3449-8795-52BA772CCF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763941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9" name="Text Placeholder 37">
            <a:extLst>
              <a:ext uri="{FF2B5EF4-FFF2-40B4-BE49-F238E27FC236}">
                <a16:creationId xmlns:a16="http://schemas.microsoft.com/office/drawing/2014/main" id="{0469EB78-5C3F-5544-A4BC-BC049A0837F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763941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Clubhouse</a:t>
            </a:r>
          </a:p>
        </p:txBody>
      </p:sp>
      <p:sp>
        <p:nvSpPr>
          <p:cNvPr id="104" name="Text Placeholder 37">
            <a:extLst>
              <a:ext uri="{FF2B5EF4-FFF2-40B4-BE49-F238E27FC236}">
                <a16:creationId xmlns:a16="http://schemas.microsoft.com/office/drawing/2014/main" id="{BC7B722C-A620-BD46-8E6D-69ED1D537B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7122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5" name="Text Placeholder 37">
            <a:extLst>
              <a:ext uri="{FF2B5EF4-FFF2-40B4-BE49-F238E27FC236}">
                <a16:creationId xmlns:a16="http://schemas.microsoft.com/office/drawing/2014/main" id="{0E8E72C5-E50F-CC49-8539-205EA047A0E1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122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Facebook</a:t>
            </a:r>
          </a:p>
        </p:txBody>
      </p:sp>
      <p:sp>
        <p:nvSpPr>
          <p:cNvPr id="106" name="Text Placeholder 37">
            <a:extLst>
              <a:ext uri="{FF2B5EF4-FFF2-40B4-BE49-F238E27FC236}">
                <a16:creationId xmlns:a16="http://schemas.microsoft.com/office/drawing/2014/main" id="{D2A39871-D2AA-7049-B6CB-6D05C618999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7122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7" name="Text Placeholder 37">
            <a:extLst>
              <a:ext uri="{FF2B5EF4-FFF2-40B4-BE49-F238E27FC236}">
                <a16:creationId xmlns:a16="http://schemas.microsoft.com/office/drawing/2014/main" id="{E2218D15-2E70-4544-96F3-47651A5BB7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7122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Tik Tok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24368496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+ photo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object 3">
            <a:extLst>
              <a:ext uri="{FF2B5EF4-FFF2-40B4-BE49-F238E27FC236}">
                <a16:creationId xmlns:a16="http://schemas.microsoft.com/office/drawing/2014/main" id="{FD9ED8D4-7B21-1E4D-9C51-EE294AB7F423}"/>
              </a:ext>
            </a:extLst>
          </p:cNvPr>
          <p:cNvSpPr/>
          <p:nvPr userDrawn="1"/>
        </p:nvSpPr>
        <p:spPr>
          <a:xfrm>
            <a:off x="257175" y="0"/>
            <a:ext cx="4443413" cy="4882039"/>
          </a:xfrm>
          <a:custGeom>
            <a:avLst/>
            <a:gdLst/>
            <a:ahLst/>
            <a:cxnLst/>
            <a:rect l="l" t="t" r="r" b="b"/>
            <a:pathLst>
              <a:path w="7899400" h="8679180">
                <a:moveTo>
                  <a:pt x="1729409" y="6949453"/>
                </a:moveTo>
                <a:lnTo>
                  <a:pt x="38" y="6949453"/>
                </a:lnTo>
                <a:lnTo>
                  <a:pt x="38" y="8678812"/>
                </a:lnTo>
                <a:lnTo>
                  <a:pt x="1729409" y="8678812"/>
                </a:lnTo>
                <a:lnTo>
                  <a:pt x="1729409" y="6949453"/>
                </a:lnTo>
                <a:close/>
              </a:path>
              <a:path w="7899400" h="8679180">
                <a:moveTo>
                  <a:pt x="7899400" y="0"/>
                </a:moveTo>
                <a:lnTo>
                  <a:pt x="1974850" y="0"/>
                </a:lnTo>
                <a:lnTo>
                  <a:pt x="0" y="6949440"/>
                </a:lnTo>
                <a:lnTo>
                  <a:pt x="7899400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E7E50-D570-3F4C-8DB5-DA6AB9F3E17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58481" y="257175"/>
            <a:ext cx="3339956" cy="66825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28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Name </a:t>
            </a:r>
            <a:r>
              <a:rPr lang="ru-RU" dirty="0"/>
              <a:t>                        </a:t>
            </a:r>
            <a:r>
              <a:rPr lang="en-US" dirty="0"/>
              <a:t>Surname</a:t>
            </a:r>
            <a:endParaRPr lang="x-none" dirty="0"/>
          </a:p>
        </p:txBody>
      </p:sp>
      <p:sp>
        <p:nvSpPr>
          <p:cNvPr id="32" name="object 16">
            <a:extLst>
              <a:ext uri="{FF2B5EF4-FFF2-40B4-BE49-F238E27FC236}">
                <a16:creationId xmlns:a16="http://schemas.microsoft.com/office/drawing/2014/main" id="{CFD3C1CD-7FE7-364E-8B67-DF0AF8730795}"/>
              </a:ext>
            </a:extLst>
          </p:cNvPr>
          <p:cNvSpPr txBox="1"/>
          <p:nvPr userDrawn="1"/>
        </p:nvSpPr>
        <p:spPr>
          <a:xfrm>
            <a:off x="4642373" y="3869390"/>
            <a:ext cx="2329927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dirty="0">
                <a:solidFill>
                  <a:schemeClr val="bg1"/>
                </a:solidFill>
                <a:latin typeface="Arial"/>
                <a:cs typeface="Arial"/>
              </a:rPr>
              <a:t>Social</a:t>
            </a:r>
            <a:r>
              <a:rPr lang="en-US" sz="900" b="1" dirty="0">
                <a:solidFill>
                  <a:schemeClr val="bg1"/>
                </a:solidFill>
                <a:latin typeface="Arial"/>
                <a:cs typeface="Arial"/>
              </a:rPr>
              <a:t> media </a:t>
            </a:r>
            <a:r>
              <a:rPr sz="900" b="1" spc="-45" dirty="0">
                <a:solidFill>
                  <a:schemeClr val="bg1"/>
                </a:solidFill>
                <a:latin typeface="Arial"/>
                <a:cs typeface="Arial"/>
              </a:rPr>
              <a:t> </a:t>
            </a: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accounts: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33" name="object 17">
            <a:extLst>
              <a:ext uri="{FF2B5EF4-FFF2-40B4-BE49-F238E27FC236}">
                <a16:creationId xmlns:a16="http://schemas.microsoft.com/office/drawing/2014/main" id="{E6ECEE69-4D16-5040-B0D4-5F5610CB658E}"/>
              </a:ext>
            </a:extLst>
          </p:cNvPr>
          <p:cNvSpPr txBox="1"/>
          <p:nvPr userDrawn="1"/>
        </p:nvSpPr>
        <p:spPr>
          <a:xfrm>
            <a:off x="4654648" y="217505"/>
            <a:ext cx="541496" cy="1384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sz="900" b="1" spc="-3" dirty="0">
                <a:solidFill>
                  <a:schemeClr val="bg1"/>
                </a:solidFill>
                <a:latin typeface="Arial"/>
                <a:cs typeface="Arial"/>
              </a:rPr>
              <a:t>Contacts:</a:t>
            </a:r>
            <a:endParaRPr sz="900" dirty="0">
              <a:solidFill>
                <a:schemeClr val="bg1"/>
              </a:solidFill>
              <a:latin typeface="Arial"/>
              <a:cs typeface="Arial"/>
            </a:endParaRP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D2E760BF-8154-7249-8772-EFC83CA0EA3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654648" y="1182601"/>
            <a:ext cx="4230871" cy="609770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r>
              <a:rPr lang="ru-RU" dirty="0"/>
              <a:t> </a:t>
            </a:r>
            <a:r>
              <a:rPr lang="en-US" dirty="0" err="1"/>
              <a:t>yoursurname</a:t>
            </a:r>
            <a:r>
              <a:rPr lang="en-GB" dirty="0"/>
              <a:t>@</a:t>
            </a:r>
            <a:r>
              <a:rPr lang="en-GB" dirty="0" err="1"/>
              <a:t>skoltech.ru</a:t>
            </a:r>
            <a:endParaRPr lang="en-GB" dirty="0"/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7EA70050-120D-6A46-8A3B-B60381AAC5D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654649" y="2104490"/>
            <a:ext cx="4230871" cy="673059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</a:t>
            </a:r>
            <a:r>
              <a:rPr lang="ru-RU" spc="-3" dirty="0"/>
              <a:t> </a:t>
            </a:r>
            <a:r>
              <a:rPr lang="en-US" spc="-3" dirty="0" err="1"/>
              <a:t>ext</a:t>
            </a:r>
            <a:r>
              <a:rPr lang="ru-RU" spc="-3" dirty="0"/>
              <a:t>.</a:t>
            </a:r>
            <a:r>
              <a:rPr lang="en-US" spc="-3" dirty="0"/>
              <a:t> XXXX </a:t>
            </a:r>
            <a:r>
              <a:rPr lang="en-GB" dirty="0"/>
              <a:t>+7</a:t>
            </a:r>
            <a:r>
              <a:rPr lang="en-GB" spc="-28" dirty="0"/>
              <a:t> </a:t>
            </a:r>
            <a:r>
              <a:rPr lang="en-GB" spc="-3" dirty="0"/>
              <a:t>XXX</a:t>
            </a:r>
            <a:r>
              <a:rPr lang="en-GB" spc="-28" dirty="0"/>
              <a:t> </a:t>
            </a:r>
            <a:r>
              <a:rPr lang="en-GB" spc="-3" dirty="0"/>
              <a:t>XXX-XX-XX  </a:t>
            </a:r>
            <a:endParaRPr lang="x-none" dirty="0"/>
          </a:p>
        </p:txBody>
      </p:sp>
      <p:sp>
        <p:nvSpPr>
          <p:cNvPr id="36" name="Text Placeholder 2">
            <a:extLst>
              <a:ext uri="{FF2B5EF4-FFF2-40B4-BE49-F238E27FC236}">
                <a16:creationId xmlns:a16="http://schemas.microsoft.com/office/drawing/2014/main" id="{F50EE00F-DBFC-B44D-9CEA-79501EF252D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654648" y="3040598"/>
            <a:ext cx="4230871" cy="39115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spcBef>
                <a:spcPts val="281"/>
              </a:spcBef>
              <a:buNone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 err="1"/>
              <a:t>yoursurname</a:t>
            </a:r>
            <a:r>
              <a:rPr lang="en-GB" dirty="0"/>
              <a:t>.</a:t>
            </a:r>
            <a:r>
              <a:rPr lang="en-GB" dirty="0" err="1"/>
              <a:t>skoltech.ru</a:t>
            </a:r>
            <a:endParaRPr lang="x-none" dirty="0"/>
          </a:p>
        </p:txBody>
      </p:sp>
      <p:sp>
        <p:nvSpPr>
          <p:cNvPr id="37" name="Text Placeholder 2">
            <a:extLst>
              <a:ext uri="{FF2B5EF4-FFF2-40B4-BE49-F238E27FC236}">
                <a16:creationId xmlns:a16="http://schemas.microsoft.com/office/drawing/2014/main" id="{DC33BCE1-ECB4-A740-A00F-527C9F13F10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58481" y="1182601"/>
            <a:ext cx="3339957" cy="2235157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GB" dirty="0"/>
              <a:t>Occupation</a:t>
            </a:r>
            <a:endParaRPr lang="x-none" dirty="0"/>
          </a:p>
        </p:txBody>
      </p:sp>
      <p:sp>
        <p:nvSpPr>
          <p:cNvPr id="88" name="Text Placeholder 37">
            <a:extLst>
              <a:ext uri="{FF2B5EF4-FFF2-40B4-BE49-F238E27FC236}">
                <a16:creationId xmlns:a16="http://schemas.microsoft.com/office/drawing/2014/main" id="{B38220AA-3B09-034E-A35A-F22403F286C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64237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89" name="Text Placeholder 37">
            <a:extLst>
              <a:ext uri="{FF2B5EF4-FFF2-40B4-BE49-F238E27FC236}">
                <a16:creationId xmlns:a16="http://schemas.microsoft.com/office/drawing/2014/main" id="{8E6EAAA3-461F-CA43-B3D5-C91AFE12A328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64237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Instagram</a:t>
            </a:r>
          </a:p>
        </p:txBody>
      </p:sp>
      <p:sp>
        <p:nvSpPr>
          <p:cNvPr id="90" name="Text Placeholder 37">
            <a:extLst>
              <a:ext uri="{FF2B5EF4-FFF2-40B4-BE49-F238E27FC236}">
                <a16:creationId xmlns:a16="http://schemas.microsoft.com/office/drawing/2014/main" id="{0C464EB5-9AC6-D44B-8CE4-2A96D8895FC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64237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1" name="Text Placeholder 37">
            <a:extLst>
              <a:ext uri="{FF2B5EF4-FFF2-40B4-BE49-F238E27FC236}">
                <a16:creationId xmlns:a16="http://schemas.microsoft.com/office/drawing/2014/main" id="{353013FB-B5C0-844B-8111-32ECFC43AA6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64237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/>
              <a:t>Link</a:t>
            </a:r>
            <a:r>
              <a:rPr lang="en-US" dirty="0" err="1"/>
              <a:t>ed</a:t>
            </a:r>
            <a:r>
              <a:rPr lang="en-US" dirty="0"/>
              <a:t> I</a:t>
            </a:r>
            <a:r>
              <a:rPr lang="x-none"/>
              <a:t>n</a:t>
            </a:r>
            <a:endParaRPr lang="x-none" dirty="0"/>
          </a:p>
        </p:txBody>
      </p:sp>
      <p:sp>
        <p:nvSpPr>
          <p:cNvPr id="96" name="Text Placeholder 37">
            <a:extLst>
              <a:ext uri="{FF2B5EF4-FFF2-40B4-BE49-F238E27FC236}">
                <a16:creationId xmlns:a16="http://schemas.microsoft.com/office/drawing/2014/main" id="{C609F39D-6E4E-8D41-B970-776CA542A28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5763941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7" name="Text Placeholder 37">
            <a:extLst>
              <a:ext uri="{FF2B5EF4-FFF2-40B4-BE49-F238E27FC236}">
                <a16:creationId xmlns:a16="http://schemas.microsoft.com/office/drawing/2014/main" id="{DA409B63-1835-0649-AFF3-218462304D5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5763941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Vkontakte</a:t>
            </a:r>
          </a:p>
        </p:txBody>
      </p:sp>
      <p:sp>
        <p:nvSpPr>
          <p:cNvPr id="98" name="Text Placeholder 37">
            <a:extLst>
              <a:ext uri="{FF2B5EF4-FFF2-40B4-BE49-F238E27FC236}">
                <a16:creationId xmlns:a16="http://schemas.microsoft.com/office/drawing/2014/main" id="{5DDC1051-DCC3-3449-8795-52BA772CCF9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763941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99" name="Text Placeholder 37">
            <a:extLst>
              <a:ext uri="{FF2B5EF4-FFF2-40B4-BE49-F238E27FC236}">
                <a16:creationId xmlns:a16="http://schemas.microsoft.com/office/drawing/2014/main" id="{0469EB78-5C3F-5544-A4BC-BC049A0837F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763941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Clubhouse</a:t>
            </a:r>
          </a:p>
        </p:txBody>
      </p:sp>
      <p:sp>
        <p:nvSpPr>
          <p:cNvPr id="104" name="Text Placeholder 37">
            <a:extLst>
              <a:ext uri="{FF2B5EF4-FFF2-40B4-BE49-F238E27FC236}">
                <a16:creationId xmlns:a16="http://schemas.microsoft.com/office/drawing/2014/main" id="{BC7B722C-A620-BD46-8E6D-69ED1D537B5F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6871223" y="477578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5" name="Text Placeholder 37">
            <a:extLst>
              <a:ext uri="{FF2B5EF4-FFF2-40B4-BE49-F238E27FC236}">
                <a16:creationId xmlns:a16="http://schemas.microsoft.com/office/drawing/2014/main" id="{0E8E72C5-E50F-CC49-8539-205EA047A0E1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871223" y="461608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Facebook</a:t>
            </a:r>
          </a:p>
        </p:txBody>
      </p:sp>
      <p:sp>
        <p:nvSpPr>
          <p:cNvPr id="106" name="Text Placeholder 37">
            <a:extLst>
              <a:ext uri="{FF2B5EF4-FFF2-40B4-BE49-F238E27FC236}">
                <a16:creationId xmlns:a16="http://schemas.microsoft.com/office/drawing/2014/main" id="{D2A39871-D2AA-7049-B6CB-6D05C6189994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871223" y="4375736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@</a:t>
            </a:r>
            <a:r>
              <a:rPr lang="en-GB" dirty="0" err="1"/>
              <a:t>yournickname</a:t>
            </a:r>
            <a:endParaRPr lang="x-none" dirty="0"/>
          </a:p>
        </p:txBody>
      </p:sp>
      <p:sp>
        <p:nvSpPr>
          <p:cNvPr id="107" name="Text Placeholder 37">
            <a:extLst>
              <a:ext uri="{FF2B5EF4-FFF2-40B4-BE49-F238E27FC236}">
                <a16:creationId xmlns:a16="http://schemas.microsoft.com/office/drawing/2014/main" id="{E2218D15-2E70-4544-96F3-47651A5BB771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6871223" y="4216033"/>
            <a:ext cx="941705" cy="145713"/>
          </a:xfrm>
          <a:prstGeom prst="rect">
            <a:avLst/>
          </a:prstGeom>
        </p:spPr>
        <p:txBody>
          <a:bodyPr lIns="0" tIns="0" rIns="0" bIns="0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x-none" dirty="0"/>
              <a:t>Tik Tok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3" name="Picture Placeholder 13">
            <a:extLst>
              <a:ext uri="{FF2B5EF4-FFF2-40B4-BE49-F238E27FC236}">
                <a16:creationId xmlns:a16="http://schemas.microsoft.com/office/drawing/2014/main" id="{6CC16D56-1017-D34A-A5E2-13EDA4AB91F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257175" y="3910017"/>
            <a:ext cx="972000" cy="972000"/>
          </a:xfrm>
          <a:prstGeom prst="rect">
            <a:avLst/>
          </a:prstGeom>
        </p:spPr>
        <p:txBody>
          <a:bodyPr/>
          <a:lstStyle>
            <a:lvl1pPr marL="128584" marR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 lang="en-US" sz="675">
                <a:solidFill>
                  <a:schemeClr val="bg1"/>
                </a:solidFill>
                <a:latin typeface="Arial" charset="0"/>
                <a:ea typeface="Arial" charset="0"/>
                <a:cs typeface="Arial" charset="0"/>
              </a:defRPr>
            </a:lvl1pPr>
          </a:lstStyle>
          <a:p>
            <a:pPr marL="128584" marR="0" lvl="0" indent="-128584" algn="l" defTabSz="514338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lang="en-US" dirty="0"/>
              <a:t>Portrait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65954812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85">
            <a:extLst>
              <a:ext uri="{FF2B5EF4-FFF2-40B4-BE49-F238E27FC236}">
                <a16:creationId xmlns:a16="http://schemas.microsoft.com/office/drawing/2014/main" id="{DE911068-E56E-A842-BF45-ED5944E6D838}"/>
              </a:ext>
            </a:extLst>
          </p:cNvPr>
          <p:cNvSpPr/>
          <p:nvPr userDrawn="1"/>
        </p:nvSpPr>
        <p:spPr>
          <a:xfrm>
            <a:off x="251330" y="4375096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87" name="Text Placeholder 2">
            <a:extLst>
              <a:ext uri="{FF2B5EF4-FFF2-40B4-BE49-F238E27FC236}">
                <a16:creationId xmlns:a16="http://schemas.microsoft.com/office/drawing/2014/main" id="{63A99DC2-8ECD-FB48-A4C0-643CBA74BB0F}"/>
              </a:ext>
            </a:extLst>
          </p:cNvPr>
          <p:cNvSpPr>
            <a:spLocks noGrp="1"/>
          </p:cNvSpPr>
          <p:nvPr>
            <p:ph type="body" sz="quarter" idx="105" hasCustomPrompt="1"/>
          </p:nvPr>
        </p:nvSpPr>
        <p:spPr>
          <a:xfrm>
            <a:off x="259721" y="4383764"/>
            <a:ext cx="151550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136D4D45-7182-A248-BD36-EEB5942006B2}"/>
              </a:ext>
            </a:extLst>
          </p:cNvPr>
          <p:cNvCxnSpPr>
            <a:cxnSpLocks/>
          </p:cNvCxnSpPr>
          <p:nvPr userDrawn="1"/>
        </p:nvCxnSpPr>
        <p:spPr>
          <a:xfrm>
            <a:off x="1933683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C8FAED32-8912-AB40-A7A2-1B09DBFBFADE}"/>
              </a:ext>
            </a:extLst>
          </p:cNvPr>
          <p:cNvCxnSpPr>
            <a:cxnSpLocks/>
          </p:cNvCxnSpPr>
          <p:nvPr userDrawn="1"/>
        </p:nvCxnSpPr>
        <p:spPr>
          <a:xfrm>
            <a:off x="251330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BE726114-8299-5640-B996-F394AAA57A5E}"/>
              </a:ext>
            </a:extLst>
          </p:cNvPr>
          <p:cNvCxnSpPr>
            <a:cxnSpLocks/>
          </p:cNvCxnSpPr>
          <p:nvPr userDrawn="1"/>
        </p:nvCxnSpPr>
        <p:spPr>
          <a:xfrm>
            <a:off x="3616036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4" name="Straight Connector 173">
            <a:extLst>
              <a:ext uri="{FF2B5EF4-FFF2-40B4-BE49-F238E27FC236}">
                <a16:creationId xmlns:a16="http://schemas.microsoft.com/office/drawing/2014/main" id="{49AF930A-9EA2-6B4D-A1CF-70DE64E8EDE6}"/>
              </a:ext>
            </a:extLst>
          </p:cNvPr>
          <p:cNvCxnSpPr>
            <a:cxnSpLocks/>
          </p:cNvCxnSpPr>
          <p:nvPr userDrawn="1"/>
        </p:nvCxnSpPr>
        <p:spPr>
          <a:xfrm>
            <a:off x="5298389" y="1194288"/>
            <a:ext cx="0" cy="3453599"/>
          </a:xfrm>
          <a:prstGeom prst="line">
            <a:avLst/>
          </a:prstGeom>
          <a:ln w="25400">
            <a:solidFill>
              <a:srgbClr val="E6E6E6"/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61" name="Rectangle 160">
            <a:extLst>
              <a:ext uri="{FF2B5EF4-FFF2-40B4-BE49-F238E27FC236}">
                <a16:creationId xmlns:a16="http://schemas.microsoft.com/office/drawing/2014/main" id="{493D9F7A-9D9D-FE47-81BC-7DCDBE9E7186}"/>
              </a:ext>
            </a:extLst>
          </p:cNvPr>
          <p:cNvSpPr/>
          <p:nvPr userDrawn="1"/>
        </p:nvSpPr>
        <p:spPr>
          <a:xfrm>
            <a:off x="251330" y="3868941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60" name="Rectangle 159">
            <a:extLst>
              <a:ext uri="{FF2B5EF4-FFF2-40B4-BE49-F238E27FC236}">
                <a16:creationId xmlns:a16="http://schemas.microsoft.com/office/drawing/2014/main" id="{A1B82527-BC0A-B34C-A06C-0DE0946F0764}"/>
              </a:ext>
            </a:extLst>
          </p:cNvPr>
          <p:cNvSpPr/>
          <p:nvPr userDrawn="1"/>
        </p:nvSpPr>
        <p:spPr>
          <a:xfrm>
            <a:off x="251330" y="3354117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65528BB9-03F8-5F4D-97BA-BC3208E87497}"/>
              </a:ext>
            </a:extLst>
          </p:cNvPr>
          <p:cNvSpPr/>
          <p:nvPr userDrawn="1"/>
        </p:nvSpPr>
        <p:spPr>
          <a:xfrm>
            <a:off x="251330" y="2839294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89116CE-FF35-0242-964F-C13235899BB1}"/>
              </a:ext>
            </a:extLst>
          </p:cNvPr>
          <p:cNvSpPr/>
          <p:nvPr userDrawn="1"/>
        </p:nvSpPr>
        <p:spPr>
          <a:xfrm>
            <a:off x="251330" y="2314749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132" name="Text Placeholder 2">
            <a:extLst>
              <a:ext uri="{FF2B5EF4-FFF2-40B4-BE49-F238E27FC236}">
                <a16:creationId xmlns:a16="http://schemas.microsoft.com/office/drawing/2014/main" id="{1D4A12EA-99FA-A140-82BB-469017AD7A3D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6892250" y="2314749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3" name="Text Placeholder 2">
            <a:extLst>
              <a:ext uri="{FF2B5EF4-FFF2-40B4-BE49-F238E27FC236}">
                <a16:creationId xmlns:a16="http://schemas.microsoft.com/office/drawing/2014/main" id="{33E35010-AA0A-004F-90AC-973D146A4CFA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6892250" y="2839293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4" name="Text Placeholder 2">
            <a:extLst>
              <a:ext uri="{FF2B5EF4-FFF2-40B4-BE49-F238E27FC236}">
                <a16:creationId xmlns:a16="http://schemas.microsoft.com/office/drawing/2014/main" id="{D7B5E2EB-567B-AF4A-AF9B-DC902C29F5AA}"/>
              </a:ext>
            </a:extLst>
          </p:cNvPr>
          <p:cNvSpPr>
            <a:spLocks noGrp="1"/>
          </p:cNvSpPr>
          <p:nvPr userDrawn="1">
            <p:ph type="body" sz="quarter" idx="86" hasCustomPrompt="1"/>
          </p:nvPr>
        </p:nvSpPr>
        <p:spPr>
          <a:xfrm>
            <a:off x="6892250" y="3354117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135" name="Text Placeholder 2">
            <a:extLst>
              <a:ext uri="{FF2B5EF4-FFF2-40B4-BE49-F238E27FC236}">
                <a16:creationId xmlns:a16="http://schemas.microsoft.com/office/drawing/2014/main" id="{80E980CB-FAB6-8048-A982-6D2692AB67DD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6892250" y="3868940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CC7415B-D254-C24A-8372-B785FF8394E1}"/>
              </a:ext>
            </a:extLst>
          </p:cNvPr>
          <p:cNvSpPr txBox="1"/>
          <p:nvPr userDrawn="1"/>
        </p:nvSpPr>
        <p:spPr>
          <a:xfrm>
            <a:off x="6822282" y="4200525"/>
            <a:ext cx="184731" cy="2482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x-none" sz="1013" dirty="0"/>
          </a:p>
        </p:txBody>
      </p:sp>
      <p:sp>
        <p:nvSpPr>
          <p:cNvPr id="141" name="Text Placeholder 2">
            <a:extLst>
              <a:ext uri="{FF2B5EF4-FFF2-40B4-BE49-F238E27FC236}">
                <a16:creationId xmlns:a16="http://schemas.microsoft.com/office/drawing/2014/main" id="{EC7181EF-54A7-A343-9BBF-42658DF4C6D9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259720" y="2323417"/>
            <a:ext cx="481086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49" name="Text Placeholder 2">
            <a:extLst>
              <a:ext uri="{FF2B5EF4-FFF2-40B4-BE49-F238E27FC236}">
                <a16:creationId xmlns:a16="http://schemas.microsoft.com/office/drawing/2014/main" id="{C6C117BA-73C8-1043-88E5-78C093638EE0}"/>
              </a:ext>
            </a:extLst>
          </p:cNvPr>
          <p:cNvSpPr>
            <a:spLocks noGrp="1"/>
          </p:cNvSpPr>
          <p:nvPr userDrawn="1">
            <p:ph type="body" sz="quarter" idx="91" hasCustomPrompt="1"/>
          </p:nvPr>
        </p:nvSpPr>
        <p:spPr>
          <a:xfrm>
            <a:off x="259721" y="2839293"/>
            <a:ext cx="4183692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53" name="Text Placeholder 2">
            <a:extLst>
              <a:ext uri="{FF2B5EF4-FFF2-40B4-BE49-F238E27FC236}">
                <a16:creationId xmlns:a16="http://schemas.microsoft.com/office/drawing/2014/main" id="{19399F21-0D24-0942-8D72-3AFB854FC746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259721" y="3354117"/>
            <a:ext cx="3356314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55" name="Text Placeholder 2">
            <a:extLst>
              <a:ext uri="{FF2B5EF4-FFF2-40B4-BE49-F238E27FC236}">
                <a16:creationId xmlns:a16="http://schemas.microsoft.com/office/drawing/2014/main" id="{7516407E-760F-AA48-9A71-B0DF6ACCFE11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259721" y="3868940"/>
            <a:ext cx="2959966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176" name="Text Placeholder 2">
            <a:extLst>
              <a:ext uri="{FF2B5EF4-FFF2-40B4-BE49-F238E27FC236}">
                <a16:creationId xmlns:a16="http://schemas.microsoft.com/office/drawing/2014/main" id="{9413C7E0-F1DB-F24C-9D8A-E808E2C3D576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251330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01. Headline</a:t>
            </a:r>
          </a:p>
        </p:txBody>
      </p:sp>
      <p:sp>
        <p:nvSpPr>
          <p:cNvPr id="177" name="Text Placeholder 2">
            <a:extLst>
              <a:ext uri="{FF2B5EF4-FFF2-40B4-BE49-F238E27FC236}">
                <a16:creationId xmlns:a16="http://schemas.microsoft.com/office/drawing/2014/main" id="{9B63B4FF-B58D-2440-BFCF-BCCF9319CCE1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1933683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02. Headline</a:t>
            </a:r>
          </a:p>
        </p:txBody>
      </p:sp>
      <p:sp>
        <p:nvSpPr>
          <p:cNvPr id="178" name="Text Placeholder 2">
            <a:extLst>
              <a:ext uri="{FF2B5EF4-FFF2-40B4-BE49-F238E27FC236}">
                <a16:creationId xmlns:a16="http://schemas.microsoft.com/office/drawing/2014/main" id="{AA202E5D-C33A-8B41-AAF0-ED9CCDC96948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3616036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03. Headline</a:t>
            </a:r>
          </a:p>
        </p:txBody>
      </p:sp>
      <p:sp>
        <p:nvSpPr>
          <p:cNvPr id="179" name="Text Placeholder 2">
            <a:extLst>
              <a:ext uri="{FF2B5EF4-FFF2-40B4-BE49-F238E27FC236}">
                <a16:creationId xmlns:a16="http://schemas.microsoft.com/office/drawing/2014/main" id="{93FE3156-DD7E-6147-A7A9-0C295C9172D1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5298389" y="1194287"/>
            <a:ext cx="1366053" cy="321044"/>
          </a:xfrm>
          <a:prstGeom prst="rect">
            <a:avLst/>
          </a:prstGeom>
        </p:spPr>
        <p:txBody>
          <a:bodyPr lIns="14400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9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04. Headline</a:t>
            </a:r>
          </a:p>
        </p:txBody>
      </p:sp>
      <p:sp>
        <p:nvSpPr>
          <p:cNvPr id="193" name="object 3">
            <a:extLst>
              <a:ext uri="{FF2B5EF4-FFF2-40B4-BE49-F238E27FC236}">
                <a16:creationId xmlns:a16="http://schemas.microsoft.com/office/drawing/2014/main" id="{5C1C2B0D-3643-D249-8C4E-CF816208785E}"/>
              </a:ext>
            </a:extLst>
          </p:cNvPr>
          <p:cNvSpPr txBox="1"/>
          <p:nvPr userDrawn="1"/>
        </p:nvSpPr>
        <p:spPr>
          <a:xfrm>
            <a:off x="249522" y="4793817"/>
            <a:ext cx="428625" cy="111088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fld id="{5F6892B2-0B9A-5A49-80AB-354247C3BAA1}" type="slidenum">
              <a:rPr lang="x-none" sz="675" b="1" i="0" smtClean="0">
                <a:latin typeface="Arial" panose="020B0604020202020204" pitchFamily="34" charset="0"/>
                <a:cs typeface="Arial" panose="020B0604020202020204" pitchFamily="34" charset="0"/>
              </a:rPr>
              <a:pPr marL="7144">
                <a:lnSpc>
                  <a:spcPct val="100000"/>
                </a:lnSpc>
                <a:spcBef>
                  <a:spcPts val="56"/>
                </a:spcBef>
              </a:pPr>
              <a:t>‹#›</a:t>
            </a:fld>
            <a:endParaRPr sz="675" b="1" i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2" name="Text Placeholder 2">
            <a:extLst>
              <a:ext uri="{FF2B5EF4-FFF2-40B4-BE49-F238E27FC236}">
                <a16:creationId xmlns:a16="http://schemas.microsoft.com/office/drawing/2014/main" id="{4A15A26B-CC39-F84C-BF64-0913AC7FF86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27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This is the message of this slide</a:t>
            </a:r>
            <a:br>
              <a:rPr lang="en-US" dirty="0"/>
            </a:br>
            <a:r>
              <a:rPr lang="en-US" dirty="0"/>
              <a:t>You can write it in one or two lines </a:t>
            </a:r>
            <a:endParaRPr lang="x-none" dirty="0"/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8478ED8E-DB3D-0C43-9CC2-01E3AC60980A}"/>
              </a:ext>
            </a:extLst>
          </p:cNvPr>
          <p:cNvSpPr/>
          <p:nvPr userDrawn="1"/>
        </p:nvSpPr>
        <p:spPr>
          <a:xfrm>
            <a:off x="251330" y="1809646"/>
            <a:ext cx="6413114" cy="264122"/>
          </a:xfrm>
          <a:prstGeom prst="rect">
            <a:avLst/>
          </a:prstGeom>
          <a:solidFill>
            <a:srgbClr val="E6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 sz="1013"/>
          </a:p>
        </p:txBody>
      </p:sp>
      <p:sp>
        <p:nvSpPr>
          <p:cNvPr id="85" name="Text Placeholder 2">
            <a:extLst>
              <a:ext uri="{FF2B5EF4-FFF2-40B4-BE49-F238E27FC236}">
                <a16:creationId xmlns:a16="http://schemas.microsoft.com/office/drawing/2014/main" id="{08C5C3E3-01E8-D543-A140-C5CC511C6D17}"/>
              </a:ext>
            </a:extLst>
          </p:cNvPr>
          <p:cNvSpPr>
            <a:spLocks noGrp="1"/>
          </p:cNvSpPr>
          <p:nvPr>
            <p:ph type="body" sz="quarter" idx="104" hasCustomPrompt="1"/>
          </p:nvPr>
        </p:nvSpPr>
        <p:spPr>
          <a:xfrm>
            <a:off x="259720" y="1809646"/>
            <a:ext cx="4810861" cy="255454"/>
          </a:xfrm>
          <a:prstGeom prst="rect">
            <a:avLst/>
          </a:prstGeom>
          <a:solidFill>
            <a:schemeClr val="tx2"/>
          </a:solidFill>
        </p:spPr>
        <p:txBody>
          <a:bodyPr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675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563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Headline</a:t>
            </a:r>
          </a:p>
        </p:txBody>
      </p:sp>
      <p:sp>
        <p:nvSpPr>
          <p:cNvPr id="88" name="Text Placeholder 2">
            <a:extLst>
              <a:ext uri="{FF2B5EF4-FFF2-40B4-BE49-F238E27FC236}">
                <a16:creationId xmlns:a16="http://schemas.microsoft.com/office/drawing/2014/main" id="{8F428C6C-5835-A64C-A565-70C3C5214AB2}"/>
              </a:ext>
            </a:extLst>
          </p:cNvPr>
          <p:cNvSpPr>
            <a:spLocks noGrp="1"/>
          </p:cNvSpPr>
          <p:nvPr>
            <p:ph type="body" sz="quarter" idx="106" hasCustomPrompt="1"/>
          </p:nvPr>
        </p:nvSpPr>
        <p:spPr>
          <a:xfrm>
            <a:off x="6892250" y="1809646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89" name="Text Placeholder 2">
            <a:extLst>
              <a:ext uri="{FF2B5EF4-FFF2-40B4-BE49-F238E27FC236}">
                <a16:creationId xmlns:a16="http://schemas.microsoft.com/office/drawing/2014/main" id="{712667E7-6B4A-C14C-9CC7-C915888F130D}"/>
              </a:ext>
            </a:extLst>
          </p:cNvPr>
          <p:cNvSpPr>
            <a:spLocks noGrp="1"/>
          </p:cNvSpPr>
          <p:nvPr>
            <p:ph type="body" sz="quarter" idx="107" hasCustomPrompt="1"/>
          </p:nvPr>
        </p:nvSpPr>
        <p:spPr>
          <a:xfrm>
            <a:off x="6892250" y="4383764"/>
            <a:ext cx="1995602" cy="255454"/>
          </a:xfrm>
          <a:prstGeom prst="rect">
            <a:avLst/>
          </a:prstGeom>
        </p:spPr>
        <p:txBody>
          <a:bodyPr lIns="0" tIns="0" rIns="0" bIns="0" anchor="t"/>
          <a:lstStyle>
            <a:lvl1pPr marL="0" marR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563" b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Lorem ipsum dolor sit amet, </a:t>
            </a:r>
            <a:r>
              <a:rPr lang="en-US" dirty="0" err="1"/>
              <a:t>consectetuer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</a:t>
            </a:r>
            <a:r>
              <a:rPr lang="en-US" dirty="0" err="1"/>
              <a:t>sed</a:t>
            </a:r>
            <a:r>
              <a:rPr lang="en-US" dirty="0"/>
              <a:t> </a:t>
            </a:r>
            <a:r>
              <a:rPr lang="en-US" dirty="0" err="1"/>
              <a:t>diam</a:t>
            </a:r>
            <a:r>
              <a:rPr lang="en-US" dirty="0"/>
              <a:t> </a:t>
            </a:r>
            <a:r>
              <a:rPr lang="en-US" dirty="0" err="1"/>
              <a:t>nonummy</a:t>
            </a:r>
            <a:r>
              <a:rPr lang="en-US" dirty="0"/>
              <a:t> </a:t>
            </a:r>
            <a:r>
              <a:rPr lang="en-US" dirty="0" err="1"/>
              <a:t>nibh</a:t>
            </a:r>
            <a:r>
              <a:rPr lang="en-US" dirty="0"/>
              <a:t> </a:t>
            </a:r>
            <a:r>
              <a:rPr lang="en-US" dirty="0" err="1"/>
              <a:t>euismod</a:t>
            </a:r>
            <a:r>
              <a:rPr lang="en-US" dirty="0"/>
              <a:t> </a:t>
            </a:r>
            <a:r>
              <a:rPr lang="en-US" dirty="0" err="1"/>
              <a:t>tincidunt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laoreet</a:t>
            </a:r>
            <a:r>
              <a:rPr lang="en-US" dirty="0"/>
              <a:t> dolore</a:t>
            </a:r>
            <a:r>
              <a:rPr lang="ru-RU" dirty="0"/>
              <a:t>.</a:t>
            </a:r>
          </a:p>
        </p:txBody>
      </p:sp>
      <p:sp>
        <p:nvSpPr>
          <p:cNvPr id="32" name="Text Placeholder 3">
            <a:extLst>
              <a:ext uri="{FF2B5EF4-FFF2-40B4-BE49-F238E27FC236}">
                <a16:creationId xmlns:a16="http://schemas.microsoft.com/office/drawing/2014/main" id="{5DE9AD8C-D341-B446-BA4A-245434ABD610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471738" y="4776317"/>
            <a:ext cx="4058417" cy="12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675" b="1"/>
            </a:lvl1pPr>
          </a:lstStyle>
          <a:p>
            <a:pPr lvl="0"/>
            <a:r>
              <a:rPr lang="en-US" dirty="0"/>
              <a:t>Footer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7108401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inal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roup 60">
            <a:extLst>
              <a:ext uri="{FF2B5EF4-FFF2-40B4-BE49-F238E27FC236}">
                <a16:creationId xmlns:a16="http://schemas.microsoft.com/office/drawing/2014/main" id="{54E688C7-E39F-CE44-B480-123D959273E6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4294536" y="8436933"/>
            <a:chExt cx="1501942" cy="249867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E66938E-9A8E-A34A-BF11-8F808467C930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72" name="object 2">
                <a:extLst>
                  <a:ext uri="{FF2B5EF4-FFF2-40B4-BE49-F238E27FC236}">
                    <a16:creationId xmlns:a16="http://schemas.microsoft.com/office/drawing/2014/main" id="{D4E04D13-5CAD-9146-9E8B-41B760E943B2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3" name="object 3">
                <a:extLst>
                  <a:ext uri="{FF2B5EF4-FFF2-40B4-BE49-F238E27FC236}">
                    <a16:creationId xmlns:a16="http://schemas.microsoft.com/office/drawing/2014/main" id="{936E88BC-F6FB-DB41-AD5B-F74886F34C71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4" name="object 4">
                <a:extLst>
                  <a:ext uri="{FF2B5EF4-FFF2-40B4-BE49-F238E27FC236}">
                    <a16:creationId xmlns:a16="http://schemas.microsoft.com/office/drawing/2014/main" id="{7F1F53A1-9FAB-CA42-BB48-016B62BECF31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5" name="object 5">
                <a:extLst>
                  <a:ext uri="{FF2B5EF4-FFF2-40B4-BE49-F238E27FC236}">
                    <a16:creationId xmlns:a16="http://schemas.microsoft.com/office/drawing/2014/main" id="{A9AFF2C9-668E-7E46-B2D0-461B41634CD5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6" name="object 6">
                <a:extLst>
                  <a:ext uri="{FF2B5EF4-FFF2-40B4-BE49-F238E27FC236}">
                    <a16:creationId xmlns:a16="http://schemas.microsoft.com/office/drawing/2014/main" id="{24100F24-F17D-E640-886B-0B79CCA1104D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7" name="object 7">
                <a:extLst>
                  <a:ext uri="{FF2B5EF4-FFF2-40B4-BE49-F238E27FC236}">
                    <a16:creationId xmlns:a16="http://schemas.microsoft.com/office/drawing/2014/main" id="{EA7E94A3-688C-424E-8796-53D8EAEF517E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8" name="object 8">
                <a:extLst>
                  <a:ext uri="{FF2B5EF4-FFF2-40B4-BE49-F238E27FC236}">
                    <a16:creationId xmlns:a16="http://schemas.microsoft.com/office/drawing/2014/main" id="{128603B8-769A-AE40-9036-39656BBF0595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9" name="object 9">
                <a:extLst>
                  <a:ext uri="{FF2B5EF4-FFF2-40B4-BE49-F238E27FC236}">
                    <a16:creationId xmlns:a16="http://schemas.microsoft.com/office/drawing/2014/main" id="{48AAAC1D-374F-844D-AD5F-D024156D73DB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B75E0945-3995-5440-9BA5-E0F94C8711EF}"/>
                </a:ext>
              </a:extLst>
            </p:cNvPr>
            <p:cNvGrpSpPr/>
            <p:nvPr userDrawn="1"/>
          </p:nvGrpSpPr>
          <p:grpSpPr>
            <a:xfrm>
              <a:off x="14294536" y="8436933"/>
              <a:ext cx="1501942" cy="249867"/>
              <a:chOff x="1680307" y="3720749"/>
              <a:chExt cx="12851699" cy="2138045"/>
            </a:xfrm>
            <a:solidFill>
              <a:schemeClr val="bg1"/>
            </a:solidFill>
          </p:grpSpPr>
          <p:sp>
            <p:nvSpPr>
              <p:cNvPr id="64" name="object 2">
                <a:extLst>
                  <a:ext uri="{FF2B5EF4-FFF2-40B4-BE49-F238E27FC236}">
                    <a16:creationId xmlns:a16="http://schemas.microsoft.com/office/drawing/2014/main" id="{61B6E68B-97C4-F148-BF21-DB92C801B2D0}"/>
                  </a:ext>
                </a:extLst>
              </p:cNvPr>
              <p:cNvSpPr/>
              <p:nvPr/>
            </p:nvSpPr>
            <p:spPr>
              <a:xfrm>
                <a:off x="1680307" y="3720749"/>
                <a:ext cx="1798955" cy="2138045"/>
              </a:xfrm>
              <a:custGeom>
                <a:avLst/>
                <a:gdLst/>
                <a:ahLst/>
                <a:cxnLst/>
                <a:rect l="l" t="t" r="r" b="b"/>
                <a:pathLst>
                  <a:path w="1798954" h="2138045">
                    <a:moveTo>
                      <a:pt x="893597" y="0"/>
                    </a:moveTo>
                    <a:lnTo>
                      <a:pt x="824723" y="1351"/>
                    </a:lnTo>
                    <a:lnTo>
                      <a:pt x="759023" y="5341"/>
                    </a:lnTo>
                    <a:lnTo>
                      <a:pt x="696458" y="11872"/>
                    </a:lnTo>
                    <a:lnTo>
                      <a:pt x="636988" y="20846"/>
                    </a:lnTo>
                    <a:lnTo>
                      <a:pt x="580577" y="32166"/>
                    </a:lnTo>
                    <a:lnTo>
                      <a:pt x="527185" y="45734"/>
                    </a:lnTo>
                    <a:lnTo>
                      <a:pt x="476773" y="61452"/>
                    </a:lnTo>
                    <a:lnTo>
                      <a:pt x="429303" y="79224"/>
                    </a:lnTo>
                    <a:lnTo>
                      <a:pt x="384737" y="98951"/>
                    </a:lnTo>
                    <a:lnTo>
                      <a:pt x="343035" y="120537"/>
                    </a:lnTo>
                    <a:lnTo>
                      <a:pt x="304160" y="143882"/>
                    </a:lnTo>
                    <a:lnTo>
                      <a:pt x="268072" y="168891"/>
                    </a:lnTo>
                    <a:lnTo>
                      <a:pt x="234734" y="195465"/>
                    </a:lnTo>
                    <a:lnTo>
                      <a:pt x="204106" y="223507"/>
                    </a:lnTo>
                    <a:lnTo>
                      <a:pt x="176149" y="252919"/>
                    </a:lnTo>
                    <a:lnTo>
                      <a:pt x="150827" y="283605"/>
                    </a:lnTo>
                    <a:lnTo>
                      <a:pt x="128099" y="315465"/>
                    </a:lnTo>
                    <a:lnTo>
                      <a:pt x="107927" y="348403"/>
                    </a:lnTo>
                    <a:lnTo>
                      <a:pt x="90273" y="382321"/>
                    </a:lnTo>
                    <a:lnTo>
                      <a:pt x="62363" y="452708"/>
                    </a:lnTo>
                    <a:lnTo>
                      <a:pt x="44061" y="525845"/>
                    </a:lnTo>
                    <a:lnTo>
                      <a:pt x="35058" y="600952"/>
                    </a:lnTo>
                    <a:lnTo>
                      <a:pt x="33947" y="639000"/>
                    </a:lnTo>
                    <a:lnTo>
                      <a:pt x="36891" y="703709"/>
                    </a:lnTo>
                    <a:lnTo>
                      <a:pt x="45383" y="763158"/>
                    </a:lnTo>
                    <a:lnTo>
                      <a:pt x="58908" y="817583"/>
                    </a:lnTo>
                    <a:lnTo>
                      <a:pt x="76950" y="867222"/>
                    </a:lnTo>
                    <a:lnTo>
                      <a:pt x="98997" y="912313"/>
                    </a:lnTo>
                    <a:lnTo>
                      <a:pt x="124533" y="953093"/>
                    </a:lnTo>
                    <a:lnTo>
                      <a:pt x="153045" y="989798"/>
                    </a:lnTo>
                    <a:lnTo>
                      <a:pt x="184018" y="1022668"/>
                    </a:lnTo>
                    <a:lnTo>
                      <a:pt x="216938" y="1051938"/>
                    </a:lnTo>
                    <a:lnTo>
                      <a:pt x="251290" y="1077847"/>
                    </a:lnTo>
                    <a:lnTo>
                      <a:pt x="286560" y="1100632"/>
                    </a:lnTo>
                    <a:lnTo>
                      <a:pt x="322235" y="1120530"/>
                    </a:lnTo>
                    <a:lnTo>
                      <a:pt x="357799" y="1137778"/>
                    </a:lnTo>
                    <a:lnTo>
                      <a:pt x="426539" y="1165278"/>
                    </a:lnTo>
                    <a:lnTo>
                      <a:pt x="488667" y="1185028"/>
                    </a:lnTo>
                    <a:lnTo>
                      <a:pt x="1040638" y="1329004"/>
                    </a:lnTo>
                    <a:lnTo>
                      <a:pt x="1100708" y="1349747"/>
                    </a:lnTo>
                    <a:lnTo>
                      <a:pt x="1146350" y="1375286"/>
                    </a:lnTo>
                    <a:lnTo>
                      <a:pt x="1179128" y="1405696"/>
                    </a:lnTo>
                    <a:lnTo>
                      <a:pt x="1200605" y="1441053"/>
                    </a:lnTo>
                    <a:lnTo>
                      <a:pt x="1212344" y="1481431"/>
                    </a:lnTo>
                    <a:lnTo>
                      <a:pt x="1215910" y="1526908"/>
                    </a:lnTo>
                    <a:lnTo>
                      <a:pt x="1209946" y="1584569"/>
                    </a:lnTo>
                    <a:lnTo>
                      <a:pt x="1193440" y="1631778"/>
                    </a:lnTo>
                    <a:lnTo>
                      <a:pt x="1168470" y="1669580"/>
                    </a:lnTo>
                    <a:lnTo>
                      <a:pt x="1137113" y="1699020"/>
                    </a:lnTo>
                    <a:lnTo>
                      <a:pt x="1101447" y="1721144"/>
                    </a:lnTo>
                    <a:lnTo>
                      <a:pt x="1063550" y="1736996"/>
                    </a:lnTo>
                    <a:lnTo>
                      <a:pt x="1025501" y="1747623"/>
                    </a:lnTo>
                    <a:lnTo>
                      <a:pt x="957255" y="1757378"/>
                    </a:lnTo>
                    <a:lnTo>
                      <a:pt x="913333" y="1758772"/>
                    </a:lnTo>
                    <a:lnTo>
                      <a:pt x="841399" y="1754783"/>
                    </a:lnTo>
                    <a:lnTo>
                      <a:pt x="780321" y="1743521"/>
                    </a:lnTo>
                    <a:lnTo>
                      <a:pt x="729200" y="1726045"/>
                    </a:lnTo>
                    <a:lnTo>
                      <a:pt x="687140" y="1703411"/>
                    </a:lnTo>
                    <a:lnTo>
                      <a:pt x="653245" y="1676677"/>
                    </a:lnTo>
                    <a:lnTo>
                      <a:pt x="626617" y="1646900"/>
                    </a:lnTo>
                    <a:lnTo>
                      <a:pt x="591576" y="1582450"/>
                    </a:lnTo>
                    <a:lnTo>
                      <a:pt x="574842" y="1518521"/>
                    </a:lnTo>
                    <a:lnTo>
                      <a:pt x="569242" y="1463572"/>
                    </a:lnTo>
                    <a:lnTo>
                      <a:pt x="568375" y="1442110"/>
                    </a:lnTo>
                    <a:lnTo>
                      <a:pt x="0" y="1442110"/>
                    </a:lnTo>
                    <a:lnTo>
                      <a:pt x="2894" y="1507095"/>
                    </a:lnTo>
                    <a:lnTo>
                      <a:pt x="6534" y="1547515"/>
                    </a:lnTo>
                    <a:lnTo>
                      <a:pt x="12816" y="1592021"/>
                    </a:lnTo>
                    <a:lnTo>
                      <a:pt x="22621" y="1639714"/>
                    </a:lnTo>
                    <a:lnTo>
                      <a:pt x="36835" y="1689694"/>
                    </a:lnTo>
                    <a:lnTo>
                      <a:pt x="56341" y="1741061"/>
                    </a:lnTo>
                    <a:lnTo>
                      <a:pt x="82022" y="1792917"/>
                    </a:lnTo>
                    <a:lnTo>
                      <a:pt x="114763" y="1844362"/>
                    </a:lnTo>
                    <a:lnTo>
                      <a:pt x="155447" y="1894497"/>
                    </a:lnTo>
                    <a:lnTo>
                      <a:pt x="192206" y="1931723"/>
                    </a:lnTo>
                    <a:lnTo>
                      <a:pt x="232189" y="1965043"/>
                    </a:lnTo>
                    <a:lnTo>
                      <a:pt x="274978" y="1994666"/>
                    </a:lnTo>
                    <a:lnTo>
                      <a:pt x="320156" y="2020799"/>
                    </a:lnTo>
                    <a:lnTo>
                      <a:pt x="367305" y="2043649"/>
                    </a:lnTo>
                    <a:lnTo>
                      <a:pt x="416005" y="2063423"/>
                    </a:lnTo>
                    <a:lnTo>
                      <a:pt x="465839" y="2080330"/>
                    </a:lnTo>
                    <a:lnTo>
                      <a:pt x="516389" y="2094576"/>
                    </a:lnTo>
                    <a:lnTo>
                      <a:pt x="567237" y="2106369"/>
                    </a:lnTo>
                    <a:lnTo>
                      <a:pt x="617965" y="2115916"/>
                    </a:lnTo>
                    <a:lnTo>
                      <a:pt x="668155" y="2123426"/>
                    </a:lnTo>
                    <a:lnTo>
                      <a:pt x="717387" y="2129104"/>
                    </a:lnTo>
                    <a:lnTo>
                      <a:pt x="765246" y="2133160"/>
                    </a:lnTo>
                    <a:lnTo>
                      <a:pt x="811311" y="2135800"/>
                    </a:lnTo>
                    <a:lnTo>
                      <a:pt x="855165" y="2137232"/>
                    </a:lnTo>
                    <a:lnTo>
                      <a:pt x="896391" y="2137664"/>
                    </a:lnTo>
                    <a:lnTo>
                      <a:pt x="950751" y="2136883"/>
                    </a:lnTo>
                    <a:lnTo>
                      <a:pt x="1004108" y="2134531"/>
                    </a:lnTo>
                    <a:lnTo>
                      <a:pt x="1056387" y="2130595"/>
                    </a:lnTo>
                    <a:lnTo>
                      <a:pt x="1107515" y="2125063"/>
                    </a:lnTo>
                    <a:lnTo>
                      <a:pt x="1157418" y="2117920"/>
                    </a:lnTo>
                    <a:lnTo>
                      <a:pt x="1206024" y="2109153"/>
                    </a:lnTo>
                    <a:lnTo>
                      <a:pt x="1253258" y="2098750"/>
                    </a:lnTo>
                    <a:lnTo>
                      <a:pt x="1299048" y="2086697"/>
                    </a:lnTo>
                    <a:lnTo>
                      <a:pt x="1343320" y="2072982"/>
                    </a:lnTo>
                    <a:lnTo>
                      <a:pt x="1386000" y="2057590"/>
                    </a:lnTo>
                    <a:lnTo>
                      <a:pt x="1427016" y="2040508"/>
                    </a:lnTo>
                    <a:lnTo>
                      <a:pt x="1466293" y="2021724"/>
                    </a:lnTo>
                    <a:lnTo>
                      <a:pt x="1503759" y="2001225"/>
                    </a:lnTo>
                    <a:lnTo>
                      <a:pt x="1539340" y="1978996"/>
                    </a:lnTo>
                    <a:lnTo>
                      <a:pt x="1572962" y="1955025"/>
                    </a:lnTo>
                    <a:lnTo>
                      <a:pt x="1604552" y="1929299"/>
                    </a:lnTo>
                    <a:lnTo>
                      <a:pt x="1634036" y="1901805"/>
                    </a:lnTo>
                    <a:lnTo>
                      <a:pt x="1661342" y="1872529"/>
                    </a:lnTo>
                    <a:lnTo>
                      <a:pt x="1686396" y="1841458"/>
                    </a:lnTo>
                    <a:lnTo>
                      <a:pt x="1709125" y="1808579"/>
                    </a:lnTo>
                    <a:lnTo>
                      <a:pt x="1729454" y="1773879"/>
                    </a:lnTo>
                    <a:lnTo>
                      <a:pt x="1747311" y="1737344"/>
                    </a:lnTo>
                    <a:lnTo>
                      <a:pt x="1762622" y="1698962"/>
                    </a:lnTo>
                    <a:lnTo>
                      <a:pt x="1775314" y="1658719"/>
                    </a:lnTo>
                    <a:lnTo>
                      <a:pt x="1785313" y="1616602"/>
                    </a:lnTo>
                    <a:lnTo>
                      <a:pt x="1792546" y="1572598"/>
                    </a:lnTo>
                    <a:lnTo>
                      <a:pt x="1796940" y="1526694"/>
                    </a:lnTo>
                    <a:lnTo>
                      <a:pt x="1798421" y="1478876"/>
                    </a:lnTo>
                    <a:lnTo>
                      <a:pt x="1796269" y="1419396"/>
                    </a:lnTo>
                    <a:lnTo>
                      <a:pt x="1789973" y="1364433"/>
                    </a:lnTo>
                    <a:lnTo>
                      <a:pt x="1779776" y="1313770"/>
                    </a:lnTo>
                    <a:lnTo>
                      <a:pt x="1765919" y="1267192"/>
                    </a:lnTo>
                    <a:lnTo>
                      <a:pt x="1748644" y="1224481"/>
                    </a:lnTo>
                    <a:lnTo>
                      <a:pt x="1728192" y="1185423"/>
                    </a:lnTo>
                    <a:lnTo>
                      <a:pt x="1704805" y="1149800"/>
                    </a:lnTo>
                    <a:lnTo>
                      <a:pt x="1678725" y="1117397"/>
                    </a:lnTo>
                    <a:lnTo>
                      <a:pt x="1650194" y="1087996"/>
                    </a:lnTo>
                    <a:lnTo>
                      <a:pt x="1619454" y="1061382"/>
                    </a:lnTo>
                    <a:lnTo>
                      <a:pt x="1586745" y="1037339"/>
                    </a:lnTo>
                    <a:lnTo>
                      <a:pt x="1552310" y="1015650"/>
                    </a:lnTo>
                    <a:lnTo>
                      <a:pt x="1516390" y="996099"/>
                    </a:lnTo>
                    <a:lnTo>
                      <a:pt x="1479228" y="978469"/>
                    </a:lnTo>
                    <a:lnTo>
                      <a:pt x="1441064" y="962545"/>
                    </a:lnTo>
                    <a:lnTo>
                      <a:pt x="1402141" y="948110"/>
                    </a:lnTo>
                    <a:lnTo>
                      <a:pt x="1362700" y="934948"/>
                    </a:lnTo>
                    <a:lnTo>
                      <a:pt x="1322984" y="922842"/>
                    </a:lnTo>
                    <a:lnTo>
                      <a:pt x="1283233" y="911576"/>
                    </a:lnTo>
                    <a:lnTo>
                      <a:pt x="1243689" y="900935"/>
                    </a:lnTo>
                    <a:lnTo>
                      <a:pt x="822883" y="791692"/>
                    </a:lnTo>
                    <a:lnTo>
                      <a:pt x="785624" y="780842"/>
                    </a:lnTo>
                    <a:lnTo>
                      <a:pt x="746092" y="766536"/>
                    </a:lnTo>
                    <a:lnTo>
                      <a:pt x="707204" y="747039"/>
                    </a:lnTo>
                    <a:lnTo>
                      <a:pt x="671879" y="720618"/>
                    </a:lnTo>
                    <a:lnTo>
                      <a:pt x="643035" y="685539"/>
                    </a:lnTo>
                    <a:lnTo>
                      <a:pt x="623588" y="640068"/>
                    </a:lnTo>
                    <a:lnTo>
                      <a:pt x="616457" y="582472"/>
                    </a:lnTo>
                    <a:lnTo>
                      <a:pt x="621275" y="538331"/>
                    </a:lnTo>
                    <a:lnTo>
                      <a:pt x="635372" y="497607"/>
                    </a:lnTo>
                    <a:lnTo>
                      <a:pt x="658216" y="461061"/>
                    </a:lnTo>
                    <a:lnTo>
                      <a:pt x="689275" y="429453"/>
                    </a:lnTo>
                    <a:lnTo>
                      <a:pt x="728016" y="403545"/>
                    </a:lnTo>
                    <a:lnTo>
                      <a:pt x="773908" y="384098"/>
                    </a:lnTo>
                    <a:lnTo>
                      <a:pt x="826417" y="371871"/>
                    </a:lnTo>
                    <a:lnTo>
                      <a:pt x="885012" y="367626"/>
                    </a:lnTo>
                    <a:lnTo>
                      <a:pt x="952469" y="372810"/>
                    </a:lnTo>
                    <a:lnTo>
                      <a:pt x="1007577" y="387221"/>
                    </a:lnTo>
                    <a:lnTo>
                      <a:pt x="1051583" y="409153"/>
                    </a:lnTo>
                    <a:lnTo>
                      <a:pt x="1085735" y="436895"/>
                    </a:lnTo>
                    <a:lnTo>
                      <a:pt x="1111283" y="468742"/>
                    </a:lnTo>
                    <a:lnTo>
                      <a:pt x="1129475" y="502983"/>
                    </a:lnTo>
                    <a:lnTo>
                      <a:pt x="1148785" y="571818"/>
                    </a:lnTo>
                    <a:lnTo>
                      <a:pt x="1153654" y="629735"/>
                    </a:lnTo>
                    <a:lnTo>
                      <a:pt x="1153795" y="650328"/>
                    </a:lnTo>
                    <a:lnTo>
                      <a:pt x="1727708" y="650328"/>
                    </a:lnTo>
                    <a:lnTo>
                      <a:pt x="1726442" y="602432"/>
                    </a:lnTo>
                    <a:lnTo>
                      <a:pt x="1722847" y="549677"/>
                    </a:lnTo>
                    <a:lnTo>
                      <a:pt x="1715481" y="493337"/>
                    </a:lnTo>
                    <a:lnTo>
                      <a:pt x="1702903" y="434687"/>
                    </a:lnTo>
                    <a:lnTo>
                      <a:pt x="1683671" y="375002"/>
                    </a:lnTo>
                    <a:lnTo>
                      <a:pt x="1656345" y="315556"/>
                    </a:lnTo>
                    <a:lnTo>
                      <a:pt x="1619483" y="257623"/>
                    </a:lnTo>
                    <a:lnTo>
                      <a:pt x="1571644" y="202477"/>
                    </a:lnTo>
                    <a:lnTo>
                      <a:pt x="1543158" y="176348"/>
                    </a:lnTo>
                    <a:lnTo>
                      <a:pt x="1511387" y="151394"/>
                    </a:lnTo>
                    <a:lnTo>
                      <a:pt x="1476151" y="127774"/>
                    </a:lnTo>
                    <a:lnTo>
                      <a:pt x="1437271" y="105648"/>
                    </a:lnTo>
                    <a:lnTo>
                      <a:pt x="1394565" y="85174"/>
                    </a:lnTo>
                    <a:lnTo>
                      <a:pt x="1347854" y="66512"/>
                    </a:lnTo>
                    <a:lnTo>
                      <a:pt x="1296957" y="49822"/>
                    </a:lnTo>
                    <a:lnTo>
                      <a:pt x="1241695" y="35262"/>
                    </a:lnTo>
                    <a:lnTo>
                      <a:pt x="1181888" y="22992"/>
                    </a:lnTo>
                    <a:lnTo>
                      <a:pt x="1117354" y="13172"/>
                    </a:lnTo>
                    <a:lnTo>
                      <a:pt x="1047915" y="5960"/>
                    </a:lnTo>
                    <a:lnTo>
                      <a:pt x="973389" y="1516"/>
                    </a:lnTo>
                    <a:lnTo>
                      <a:pt x="893597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5" name="object 3">
                <a:extLst>
                  <a:ext uri="{FF2B5EF4-FFF2-40B4-BE49-F238E27FC236}">
                    <a16:creationId xmlns:a16="http://schemas.microsoft.com/office/drawing/2014/main" id="{9813262C-0486-4D47-ACD0-B18A203CF6D7}"/>
                  </a:ext>
                </a:extLst>
              </p:cNvPr>
              <p:cNvSpPr/>
              <p:nvPr/>
            </p:nvSpPr>
            <p:spPr>
              <a:xfrm>
                <a:off x="3812097" y="3771626"/>
                <a:ext cx="1665605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665604" h="2041525">
                    <a:moveTo>
                      <a:pt x="520319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20319" y="2041525"/>
                    </a:lnTo>
                    <a:lnTo>
                      <a:pt x="520319" y="1252639"/>
                    </a:lnTo>
                    <a:lnTo>
                      <a:pt x="1026413" y="2041525"/>
                    </a:lnTo>
                    <a:lnTo>
                      <a:pt x="1665516" y="2041525"/>
                    </a:lnTo>
                    <a:lnTo>
                      <a:pt x="1111250" y="1221574"/>
                    </a:lnTo>
                    <a:lnTo>
                      <a:pt x="1594802" y="622084"/>
                    </a:lnTo>
                    <a:lnTo>
                      <a:pt x="1006678" y="622084"/>
                    </a:lnTo>
                    <a:lnTo>
                      <a:pt x="520319" y="1249870"/>
                    </a:lnTo>
                    <a:lnTo>
                      <a:pt x="520319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6" name="object 4">
                <a:extLst>
                  <a:ext uri="{FF2B5EF4-FFF2-40B4-BE49-F238E27FC236}">
                    <a16:creationId xmlns:a16="http://schemas.microsoft.com/office/drawing/2014/main" id="{77B5BDB0-BD52-CD4D-BBA9-3B2B59B71422}"/>
                  </a:ext>
                </a:extLst>
              </p:cNvPr>
              <p:cNvSpPr/>
              <p:nvPr/>
            </p:nvSpPr>
            <p:spPr>
              <a:xfrm>
                <a:off x="5540062" y="4345666"/>
                <a:ext cx="165163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651634" h="1501775">
                    <a:moveTo>
                      <a:pt x="831316" y="0"/>
                    </a:moveTo>
                    <a:lnTo>
                      <a:pt x="772161" y="1202"/>
                    </a:lnTo>
                    <a:lnTo>
                      <a:pt x="715248" y="4774"/>
                    </a:lnTo>
                    <a:lnTo>
                      <a:pt x="660571" y="10662"/>
                    </a:lnTo>
                    <a:lnTo>
                      <a:pt x="608122" y="18811"/>
                    </a:lnTo>
                    <a:lnTo>
                      <a:pt x="557895" y="29167"/>
                    </a:lnTo>
                    <a:lnTo>
                      <a:pt x="509882" y="41676"/>
                    </a:lnTo>
                    <a:lnTo>
                      <a:pt x="464077" y="56285"/>
                    </a:lnTo>
                    <a:lnTo>
                      <a:pt x="420473" y="72938"/>
                    </a:lnTo>
                    <a:lnTo>
                      <a:pt x="379063" y="91583"/>
                    </a:lnTo>
                    <a:lnTo>
                      <a:pt x="339841" y="112164"/>
                    </a:lnTo>
                    <a:lnTo>
                      <a:pt x="302798" y="134628"/>
                    </a:lnTo>
                    <a:lnTo>
                      <a:pt x="267929" y="158921"/>
                    </a:lnTo>
                    <a:lnTo>
                      <a:pt x="235227" y="184989"/>
                    </a:lnTo>
                    <a:lnTo>
                      <a:pt x="204684" y="212777"/>
                    </a:lnTo>
                    <a:lnTo>
                      <a:pt x="176294" y="242232"/>
                    </a:lnTo>
                    <a:lnTo>
                      <a:pt x="150050" y="273299"/>
                    </a:lnTo>
                    <a:lnTo>
                      <a:pt x="125945" y="305924"/>
                    </a:lnTo>
                    <a:lnTo>
                      <a:pt x="103972" y="340054"/>
                    </a:lnTo>
                    <a:lnTo>
                      <a:pt x="84124" y="375634"/>
                    </a:lnTo>
                    <a:lnTo>
                      <a:pt x="66395" y="412611"/>
                    </a:lnTo>
                    <a:lnTo>
                      <a:pt x="50777" y="450929"/>
                    </a:lnTo>
                    <a:lnTo>
                      <a:pt x="37265" y="490536"/>
                    </a:lnTo>
                    <a:lnTo>
                      <a:pt x="25849" y="531376"/>
                    </a:lnTo>
                    <a:lnTo>
                      <a:pt x="16525" y="573396"/>
                    </a:lnTo>
                    <a:lnTo>
                      <a:pt x="9285" y="616542"/>
                    </a:lnTo>
                    <a:lnTo>
                      <a:pt x="4122" y="660760"/>
                    </a:lnTo>
                    <a:lnTo>
                      <a:pt x="1029" y="705996"/>
                    </a:lnTo>
                    <a:lnTo>
                      <a:pt x="0" y="752195"/>
                    </a:lnTo>
                    <a:lnTo>
                      <a:pt x="873" y="796084"/>
                    </a:lnTo>
                    <a:lnTo>
                      <a:pt x="3690" y="841289"/>
                    </a:lnTo>
                    <a:lnTo>
                      <a:pt x="8746" y="887475"/>
                    </a:lnTo>
                    <a:lnTo>
                      <a:pt x="16335" y="934309"/>
                    </a:lnTo>
                    <a:lnTo>
                      <a:pt x="26753" y="981457"/>
                    </a:lnTo>
                    <a:lnTo>
                      <a:pt x="40293" y="1028584"/>
                    </a:lnTo>
                    <a:lnTo>
                      <a:pt x="57252" y="1075356"/>
                    </a:lnTo>
                    <a:lnTo>
                      <a:pt x="77923" y="1121439"/>
                    </a:lnTo>
                    <a:lnTo>
                      <a:pt x="102602" y="1166499"/>
                    </a:lnTo>
                    <a:lnTo>
                      <a:pt x="131583" y="1210201"/>
                    </a:lnTo>
                    <a:lnTo>
                      <a:pt x="165161" y="1252213"/>
                    </a:lnTo>
                    <a:lnTo>
                      <a:pt x="203631" y="1292199"/>
                    </a:lnTo>
                    <a:lnTo>
                      <a:pt x="234343" y="1319807"/>
                    </a:lnTo>
                    <a:lnTo>
                      <a:pt x="267141" y="1345642"/>
                    </a:lnTo>
                    <a:lnTo>
                      <a:pt x="302125" y="1369661"/>
                    </a:lnTo>
                    <a:lnTo>
                      <a:pt x="339395" y="1391819"/>
                    </a:lnTo>
                    <a:lnTo>
                      <a:pt x="379049" y="1412074"/>
                    </a:lnTo>
                    <a:lnTo>
                      <a:pt x="421187" y="1430382"/>
                    </a:lnTo>
                    <a:lnTo>
                      <a:pt x="465909" y="1446699"/>
                    </a:lnTo>
                    <a:lnTo>
                      <a:pt x="513313" y="1460982"/>
                    </a:lnTo>
                    <a:lnTo>
                      <a:pt x="563500" y="1473187"/>
                    </a:lnTo>
                    <a:lnTo>
                      <a:pt x="616569" y="1483271"/>
                    </a:lnTo>
                    <a:lnTo>
                      <a:pt x="672619" y="1491190"/>
                    </a:lnTo>
                    <a:lnTo>
                      <a:pt x="731749" y="1496900"/>
                    </a:lnTo>
                    <a:lnTo>
                      <a:pt x="794060" y="1500358"/>
                    </a:lnTo>
                    <a:lnTo>
                      <a:pt x="859650" y="1501521"/>
                    </a:lnTo>
                    <a:lnTo>
                      <a:pt x="924832" y="1499990"/>
                    </a:lnTo>
                    <a:lnTo>
                      <a:pt x="986060" y="1495508"/>
                    </a:lnTo>
                    <a:lnTo>
                      <a:pt x="1043495" y="1488236"/>
                    </a:lnTo>
                    <a:lnTo>
                      <a:pt x="1097300" y="1478338"/>
                    </a:lnTo>
                    <a:lnTo>
                      <a:pt x="1147637" y="1465976"/>
                    </a:lnTo>
                    <a:lnTo>
                      <a:pt x="1194669" y="1451313"/>
                    </a:lnTo>
                    <a:lnTo>
                      <a:pt x="1238558" y="1434511"/>
                    </a:lnTo>
                    <a:lnTo>
                      <a:pt x="1279467" y="1415733"/>
                    </a:lnTo>
                    <a:lnTo>
                      <a:pt x="1317558" y="1395142"/>
                    </a:lnTo>
                    <a:lnTo>
                      <a:pt x="1352994" y="1372901"/>
                    </a:lnTo>
                    <a:lnTo>
                      <a:pt x="1385936" y="1349172"/>
                    </a:lnTo>
                    <a:lnTo>
                      <a:pt x="1416549" y="1324118"/>
                    </a:lnTo>
                    <a:lnTo>
                      <a:pt x="1444993" y="1297901"/>
                    </a:lnTo>
                    <a:lnTo>
                      <a:pt x="1479937" y="1259886"/>
                    </a:lnTo>
                    <a:lnTo>
                      <a:pt x="1511329" y="1219505"/>
                    </a:lnTo>
                    <a:lnTo>
                      <a:pt x="1521124" y="1204595"/>
                    </a:lnTo>
                    <a:lnTo>
                      <a:pt x="825792" y="1204595"/>
                    </a:lnTo>
                    <a:lnTo>
                      <a:pt x="791826" y="1203143"/>
                    </a:lnTo>
                    <a:lnTo>
                      <a:pt x="750244" y="1195717"/>
                    </a:lnTo>
                    <a:lnTo>
                      <a:pt x="704996" y="1177706"/>
                    </a:lnTo>
                    <a:lnTo>
                      <a:pt x="660028" y="1144499"/>
                    </a:lnTo>
                    <a:lnTo>
                      <a:pt x="619290" y="1091488"/>
                    </a:lnTo>
                    <a:lnTo>
                      <a:pt x="596863" y="1044787"/>
                    </a:lnTo>
                    <a:lnTo>
                      <a:pt x="579923" y="995323"/>
                    </a:lnTo>
                    <a:lnTo>
                      <a:pt x="567728" y="944480"/>
                    </a:lnTo>
                    <a:lnTo>
                      <a:pt x="559535" y="893640"/>
                    </a:lnTo>
                    <a:lnTo>
                      <a:pt x="554603" y="844186"/>
                    </a:lnTo>
                    <a:lnTo>
                      <a:pt x="552188" y="797499"/>
                    </a:lnTo>
                    <a:lnTo>
                      <a:pt x="551548" y="754964"/>
                    </a:lnTo>
                    <a:lnTo>
                      <a:pt x="552291" y="709182"/>
                    </a:lnTo>
                    <a:lnTo>
                      <a:pt x="554730" y="663124"/>
                    </a:lnTo>
                    <a:lnTo>
                      <a:pt x="559182" y="617376"/>
                    </a:lnTo>
                    <a:lnTo>
                      <a:pt x="565962" y="572527"/>
                    </a:lnTo>
                    <a:lnTo>
                      <a:pt x="575386" y="529162"/>
                    </a:lnTo>
                    <a:lnTo>
                      <a:pt x="587770" y="487870"/>
                    </a:lnTo>
                    <a:lnTo>
                      <a:pt x="603430" y="449237"/>
                    </a:lnTo>
                    <a:lnTo>
                      <a:pt x="622683" y="413850"/>
                    </a:lnTo>
                    <a:lnTo>
                      <a:pt x="645843" y="382296"/>
                    </a:lnTo>
                    <a:lnTo>
                      <a:pt x="673226" y="355163"/>
                    </a:lnTo>
                    <a:lnTo>
                      <a:pt x="705149" y="333037"/>
                    </a:lnTo>
                    <a:lnTo>
                      <a:pt x="741928" y="316506"/>
                    </a:lnTo>
                    <a:lnTo>
                      <a:pt x="783879" y="306157"/>
                    </a:lnTo>
                    <a:lnTo>
                      <a:pt x="831316" y="302577"/>
                    </a:lnTo>
                    <a:lnTo>
                      <a:pt x="1528453" y="302577"/>
                    </a:lnTo>
                    <a:lnTo>
                      <a:pt x="1516669" y="285651"/>
                    </a:lnTo>
                    <a:lnTo>
                      <a:pt x="1489959" y="252519"/>
                    </a:lnTo>
                    <a:lnTo>
                      <a:pt x="1461157" y="221488"/>
                    </a:lnTo>
                    <a:lnTo>
                      <a:pt x="1430340" y="192546"/>
                    </a:lnTo>
                    <a:lnTo>
                      <a:pt x="1397586" y="165682"/>
                    </a:lnTo>
                    <a:lnTo>
                      <a:pt x="1362976" y="140883"/>
                    </a:lnTo>
                    <a:lnTo>
                      <a:pt x="1326586" y="118138"/>
                    </a:lnTo>
                    <a:lnTo>
                      <a:pt x="1288495" y="97433"/>
                    </a:lnTo>
                    <a:lnTo>
                      <a:pt x="1248783" y="78758"/>
                    </a:lnTo>
                    <a:lnTo>
                      <a:pt x="1207526" y="62100"/>
                    </a:lnTo>
                    <a:lnTo>
                      <a:pt x="1164804" y="47446"/>
                    </a:lnTo>
                    <a:lnTo>
                      <a:pt x="1120696" y="34786"/>
                    </a:lnTo>
                    <a:lnTo>
                      <a:pt x="1075279" y="24107"/>
                    </a:lnTo>
                    <a:lnTo>
                      <a:pt x="1028632" y="15396"/>
                    </a:lnTo>
                    <a:lnTo>
                      <a:pt x="980834" y="8642"/>
                    </a:lnTo>
                    <a:lnTo>
                      <a:pt x="931963" y="3832"/>
                    </a:lnTo>
                    <a:lnTo>
                      <a:pt x="882098" y="956"/>
                    </a:lnTo>
                    <a:lnTo>
                      <a:pt x="831316" y="0"/>
                    </a:lnTo>
                    <a:close/>
                  </a:path>
                  <a:path w="1651634" h="1501775">
                    <a:moveTo>
                      <a:pt x="1528453" y="302577"/>
                    </a:moveTo>
                    <a:lnTo>
                      <a:pt x="831316" y="302577"/>
                    </a:lnTo>
                    <a:lnTo>
                      <a:pt x="877597" y="306166"/>
                    </a:lnTo>
                    <a:lnTo>
                      <a:pt x="918711" y="316628"/>
                    </a:lnTo>
                    <a:lnTo>
                      <a:pt x="954913" y="333507"/>
                    </a:lnTo>
                    <a:lnTo>
                      <a:pt x="986458" y="356348"/>
                    </a:lnTo>
                    <a:lnTo>
                      <a:pt x="1013600" y="384694"/>
                    </a:lnTo>
                    <a:lnTo>
                      <a:pt x="1036595" y="418090"/>
                    </a:lnTo>
                    <a:lnTo>
                      <a:pt x="1055696" y="456081"/>
                    </a:lnTo>
                    <a:lnTo>
                      <a:pt x="1071160" y="498209"/>
                    </a:lnTo>
                    <a:lnTo>
                      <a:pt x="1083241" y="544019"/>
                    </a:lnTo>
                    <a:lnTo>
                      <a:pt x="1092193" y="593056"/>
                    </a:lnTo>
                    <a:lnTo>
                      <a:pt x="1098272" y="644862"/>
                    </a:lnTo>
                    <a:lnTo>
                      <a:pt x="1101733" y="698984"/>
                    </a:lnTo>
                    <a:lnTo>
                      <a:pt x="1102829" y="754964"/>
                    </a:lnTo>
                    <a:lnTo>
                      <a:pt x="1101962" y="801468"/>
                    </a:lnTo>
                    <a:lnTo>
                      <a:pt x="1099102" y="849043"/>
                    </a:lnTo>
                    <a:lnTo>
                      <a:pt x="1093864" y="896854"/>
                    </a:lnTo>
                    <a:lnTo>
                      <a:pt x="1085862" y="944070"/>
                    </a:lnTo>
                    <a:lnTo>
                      <a:pt x="1074709" y="989855"/>
                    </a:lnTo>
                    <a:lnTo>
                      <a:pt x="1060021" y="1033376"/>
                    </a:lnTo>
                    <a:lnTo>
                      <a:pt x="1041412" y="1073799"/>
                    </a:lnTo>
                    <a:lnTo>
                      <a:pt x="1018495" y="1110290"/>
                    </a:lnTo>
                    <a:lnTo>
                      <a:pt x="990884" y="1142016"/>
                    </a:lnTo>
                    <a:lnTo>
                      <a:pt x="958194" y="1168144"/>
                    </a:lnTo>
                    <a:lnTo>
                      <a:pt x="920040" y="1187838"/>
                    </a:lnTo>
                    <a:lnTo>
                      <a:pt x="876034" y="1200267"/>
                    </a:lnTo>
                    <a:lnTo>
                      <a:pt x="825792" y="1204595"/>
                    </a:lnTo>
                    <a:lnTo>
                      <a:pt x="1521124" y="1204595"/>
                    </a:lnTo>
                    <a:lnTo>
                      <a:pt x="1563844" y="1132546"/>
                    </a:lnTo>
                    <a:lnTo>
                      <a:pt x="1585164" y="1086421"/>
                    </a:lnTo>
                    <a:lnTo>
                      <a:pt x="1603324" y="1038833"/>
                    </a:lnTo>
                    <a:lnTo>
                      <a:pt x="1618457" y="989855"/>
                    </a:lnTo>
                    <a:lnTo>
                      <a:pt x="1630552" y="940169"/>
                    </a:lnTo>
                    <a:lnTo>
                      <a:pt x="1639817" y="889545"/>
                    </a:lnTo>
                    <a:lnTo>
                      <a:pt x="1646314" y="838361"/>
                    </a:lnTo>
                    <a:lnTo>
                      <a:pt x="1650140" y="786843"/>
                    </a:lnTo>
                    <a:lnTo>
                      <a:pt x="1651393" y="735215"/>
                    </a:lnTo>
                    <a:lnTo>
                      <a:pt x="1649928" y="680404"/>
                    </a:lnTo>
                    <a:lnTo>
                      <a:pt x="1645586" y="627814"/>
                    </a:lnTo>
                    <a:lnTo>
                      <a:pt x="1638444" y="577435"/>
                    </a:lnTo>
                    <a:lnTo>
                      <a:pt x="1628557" y="529162"/>
                    </a:lnTo>
                    <a:lnTo>
                      <a:pt x="1616078" y="483259"/>
                    </a:lnTo>
                    <a:lnTo>
                      <a:pt x="1601009" y="439438"/>
                    </a:lnTo>
                    <a:lnTo>
                      <a:pt x="1583456" y="397779"/>
                    </a:lnTo>
                    <a:lnTo>
                      <a:pt x="1563496" y="358269"/>
                    </a:lnTo>
                    <a:lnTo>
                      <a:pt x="1541208" y="320897"/>
                    </a:lnTo>
                    <a:lnTo>
                      <a:pt x="1528453" y="302577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7" name="object 5">
                <a:extLst>
                  <a:ext uri="{FF2B5EF4-FFF2-40B4-BE49-F238E27FC236}">
                    <a16:creationId xmlns:a16="http://schemas.microsoft.com/office/drawing/2014/main" id="{375EED61-A0BE-A940-84DF-51D51FD6B554}"/>
                  </a:ext>
                </a:extLst>
              </p:cNvPr>
              <p:cNvSpPr/>
              <p:nvPr/>
            </p:nvSpPr>
            <p:spPr>
              <a:xfrm>
                <a:off x="7513510" y="3771531"/>
                <a:ext cx="532130" cy="2042160"/>
              </a:xfrm>
              <a:custGeom>
                <a:avLst/>
                <a:gdLst/>
                <a:ahLst/>
                <a:cxnLst/>
                <a:rect l="l" t="t" r="r" b="b"/>
                <a:pathLst>
                  <a:path w="532129" h="2042160">
                    <a:moveTo>
                      <a:pt x="531622" y="0"/>
                    </a:moveTo>
                    <a:lnTo>
                      <a:pt x="0" y="0"/>
                    </a:lnTo>
                    <a:lnTo>
                      <a:pt x="0" y="2041613"/>
                    </a:lnTo>
                    <a:lnTo>
                      <a:pt x="531622" y="2041613"/>
                    </a:lnTo>
                    <a:lnTo>
                      <a:pt x="531622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8" name="object 6">
                <a:extLst>
                  <a:ext uri="{FF2B5EF4-FFF2-40B4-BE49-F238E27FC236}">
                    <a16:creationId xmlns:a16="http://schemas.microsoft.com/office/drawing/2014/main" id="{BD097496-1232-9042-8BD3-11612D8357A8}"/>
                  </a:ext>
                </a:extLst>
              </p:cNvPr>
              <p:cNvSpPr/>
              <p:nvPr/>
            </p:nvSpPr>
            <p:spPr>
              <a:xfrm>
                <a:off x="8296575" y="3975293"/>
                <a:ext cx="1125855" cy="1861185"/>
              </a:xfrm>
              <a:custGeom>
                <a:avLst/>
                <a:gdLst/>
                <a:ahLst/>
                <a:cxnLst/>
                <a:rect l="l" t="t" r="r" b="b"/>
                <a:pathLst>
                  <a:path w="1125854" h="1861185">
                    <a:moveTo>
                      <a:pt x="789025" y="0"/>
                    </a:moveTo>
                    <a:lnTo>
                      <a:pt x="277126" y="203530"/>
                    </a:lnTo>
                    <a:lnTo>
                      <a:pt x="277126" y="424078"/>
                    </a:lnTo>
                    <a:lnTo>
                      <a:pt x="0" y="424078"/>
                    </a:lnTo>
                    <a:lnTo>
                      <a:pt x="0" y="763447"/>
                    </a:lnTo>
                    <a:lnTo>
                      <a:pt x="268706" y="763447"/>
                    </a:lnTo>
                    <a:lnTo>
                      <a:pt x="268706" y="1444879"/>
                    </a:lnTo>
                    <a:lnTo>
                      <a:pt x="269639" y="1491885"/>
                    </a:lnTo>
                    <a:lnTo>
                      <a:pt x="272643" y="1536128"/>
                    </a:lnTo>
                    <a:lnTo>
                      <a:pt x="278031" y="1577597"/>
                    </a:lnTo>
                    <a:lnTo>
                      <a:pt x="286112" y="1616280"/>
                    </a:lnTo>
                    <a:lnTo>
                      <a:pt x="311598" y="1685246"/>
                    </a:lnTo>
                    <a:lnTo>
                      <a:pt x="351590" y="1742938"/>
                    </a:lnTo>
                    <a:lnTo>
                      <a:pt x="408572" y="1789267"/>
                    </a:lnTo>
                    <a:lnTo>
                      <a:pt x="444211" y="1808143"/>
                    </a:lnTo>
                    <a:lnTo>
                      <a:pt x="485031" y="1824145"/>
                    </a:lnTo>
                    <a:lnTo>
                      <a:pt x="531341" y="1837262"/>
                    </a:lnTo>
                    <a:lnTo>
                      <a:pt x="583454" y="1847484"/>
                    </a:lnTo>
                    <a:lnTo>
                      <a:pt x="641679" y="1854799"/>
                    </a:lnTo>
                    <a:lnTo>
                      <a:pt x="706327" y="1859196"/>
                    </a:lnTo>
                    <a:lnTo>
                      <a:pt x="777709" y="1860664"/>
                    </a:lnTo>
                    <a:lnTo>
                      <a:pt x="850061" y="1859843"/>
                    </a:lnTo>
                    <a:lnTo>
                      <a:pt x="912828" y="1857580"/>
                    </a:lnTo>
                    <a:lnTo>
                      <a:pt x="967143" y="1854173"/>
                    </a:lnTo>
                    <a:lnTo>
                      <a:pt x="1014140" y="1849918"/>
                    </a:lnTo>
                    <a:lnTo>
                      <a:pt x="1054954" y="1845114"/>
                    </a:lnTo>
                    <a:lnTo>
                      <a:pt x="1122565" y="1835048"/>
                    </a:lnTo>
                    <a:lnTo>
                      <a:pt x="1122565" y="1501470"/>
                    </a:lnTo>
                    <a:lnTo>
                      <a:pt x="1080377" y="1506330"/>
                    </a:lnTo>
                    <a:lnTo>
                      <a:pt x="1047702" y="1508826"/>
                    </a:lnTo>
                    <a:lnTo>
                      <a:pt x="1019270" y="1509746"/>
                    </a:lnTo>
                    <a:lnTo>
                      <a:pt x="989812" y="1509877"/>
                    </a:lnTo>
                    <a:lnTo>
                      <a:pt x="929175" y="1506923"/>
                    </a:lnTo>
                    <a:lnTo>
                      <a:pt x="881927" y="1497967"/>
                    </a:lnTo>
                    <a:lnTo>
                      <a:pt x="846370" y="1482869"/>
                    </a:lnTo>
                    <a:lnTo>
                      <a:pt x="803533" y="1433679"/>
                    </a:lnTo>
                    <a:lnTo>
                      <a:pt x="787073" y="1358226"/>
                    </a:lnTo>
                    <a:lnTo>
                      <a:pt x="784487" y="1310298"/>
                    </a:lnTo>
                    <a:lnTo>
                      <a:pt x="783399" y="1255382"/>
                    </a:lnTo>
                    <a:lnTo>
                      <a:pt x="783399" y="763447"/>
                    </a:lnTo>
                    <a:lnTo>
                      <a:pt x="1125448" y="763447"/>
                    </a:lnTo>
                    <a:lnTo>
                      <a:pt x="1125448" y="424078"/>
                    </a:lnTo>
                    <a:lnTo>
                      <a:pt x="789025" y="424078"/>
                    </a:lnTo>
                    <a:lnTo>
                      <a:pt x="789025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69" name="object 7">
                <a:extLst>
                  <a:ext uri="{FF2B5EF4-FFF2-40B4-BE49-F238E27FC236}">
                    <a16:creationId xmlns:a16="http://schemas.microsoft.com/office/drawing/2014/main" id="{081C986B-2115-B44D-B032-81FAC7DEA07D}"/>
                  </a:ext>
                </a:extLst>
              </p:cNvPr>
              <p:cNvSpPr/>
              <p:nvPr/>
            </p:nvSpPr>
            <p:spPr>
              <a:xfrm>
                <a:off x="9619770" y="4342782"/>
                <a:ext cx="151066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0665" h="1501775">
                    <a:moveTo>
                      <a:pt x="754989" y="0"/>
                    </a:moveTo>
                    <a:lnTo>
                      <a:pt x="698067" y="1261"/>
                    </a:lnTo>
                    <a:lnTo>
                      <a:pt x="643524" y="5016"/>
                    </a:lnTo>
                    <a:lnTo>
                      <a:pt x="591340" y="11222"/>
                    </a:lnTo>
                    <a:lnTo>
                      <a:pt x="541498" y="19835"/>
                    </a:lnTo>
                    <a:lnTo>
                      <a:pt x="493980" y="30813"/>
                    </a:lnTo>
                    <a:lnTo>
                      <a:pt x="448767" y="44113"/>
                    </a:lnTo>
                    <a:lnTo>
                      <a:pt x="405843" y="59690"/>
                    </a:lnTo>
                    <a:lnTo>
                      <a:pt x="365188" y="77503"/>
                    </a:lnTo>
                    <a:lnTo>
                      <a:pt x="326785" y="97508"/>
                    </a:lnTo>
                    <a:lnTo>
                      <a:pt x="290615" y="119662"/>
                    </a:lnTo>
                    <a:lnTo>
                      <a:pt x="256661" y="143922"/>
                    </a:lnTo>
                    <a:lnTo>
                      <a:pt x="224904" y="170244"/>
                    </a:lnTo>
                    <a:lnTo>
                      <a:pt x="195328" y="198586"/>
                    </a:lnTo>
                    <a:lnTo>
                      <a:pt x="167912" y="228904"/>
                    </a:lnTo>
                    <a:lnTo>
                      <a:pt x="142640" y="261156"/>
                    </a:lnTo>
                    <a:lnTo>
                      <a:pt x="119493" y="295298"/>
                    </a:lnTo>
                    <a:lnTo>
                      <a:pt x="98366" y="331462"/>
                    </a:lnTo>
                    <a:lnTo>
                      <a:pt x="79504" y="369080"/>
                    </a:lnTo>
                    <a:lnTo>
                      <a:pt x="62626" y="408634"/>
                    </a:lnTo>
                    <a:lnTo>
                      <a:pt x="47800" y="449906"/>
                    </a:lnTo>
                    <a:lnTo>
                      <a:pt x="35010" y="492853"/>
                    </a:lnTo>
                    <a:lnTo>
                      <a:pt x="24237" y="537431"/>
                    </a:lnTo>
                    <a:lnTo>
                      <a:pt x="15464" y="583597"/>
                    </a:lnTo>
                    <a:lnTo>
                      <a:pt x="8671" y="631309"/>
                    </a:lnTo>
                    <a:lnTo>
                      <a:pt x="3841" y="680523"/>
                    </a:lnTo>
                    <a:lnTo>
                      <a:pt x="957" y="731196"/>
                    </a:lnTo>
                    <a:lnTo>
                      <a:pt x="0" y="783285"/>
                    </a:lnTo>
                    <a:lnTo>
                      <a:pt x="1177" y="836479"/>
                    </a:lnTo>
                    <a:lnTo>
                      <a:pt x="4703" y="887704"/>
                    </a:lnTo>
                    <a:lnTo>
                      <a:pt x="10563" y="936951"/>
                    </a:lnTo>
                    <a:lnTo>
                      <a:pt x="18745" y="984211"/>
                    </a:lnTo>
                    <a:lnTo>
                      <a:pt x="29236" y="1029473"/>
                    </a:lnTo>
                    <a:lnTo>
                      <a:pt x="42025" y="1072727"/>
                    </a:lnTo>
                    <a:lnTo>
                      <a:pt x="57097" y="1113966"/>
                    </a:lnTo>
                    <a:lnTo>
                      <a:pt x="74441" y="1153178"/>
                    </a:lnTo>
                    <a:lnTo>
                      <a:pt x="94043" y="1190354"/>
                    </a:lnTo>
                    <a:lnTo>
                      <a:pt x="115892" y="1225485"/>
                    </a:lnTo>
                    <a:lnTo>
                      <a:pt x="139974" y="1258561"/>
                    </a:lnTo>
                    <a:lnTo>
                      <a:pt x="166277" y="1289573"/>
                    </a:lnTo>
                    <a:lnTo>
                      <a:pt x="194787" y="1318510"/>
                    </a:lnTo>
                    <a:lnTo>
                      <a:pt x="225494" y="1345364"/>
                    </a:lnTo>
                    <a:lnTo>
                      <a:pt x="258383" y="1370125"/>
                    </a:lnTo>
                    <a:lnTo>
                      <a:pt x="293442" y="1392782"/>
                    </a:lnTo>
                    <a:lnTo>
                      <a:pt x="330658" y="1413328"/>
                    </a:lnTo>
                    <a:lnTo>
                      <a:pt x="370020" y="1431751"/>
                    </a:lnTo>
                    <a:lnTo>
                      <a:pt x="411513" y="1448043"/>
                    </a:lnTo>
                    <a:lnTo>
                      <a:pt x="455126" y="1462194"/>
                    </a:lnTo>
                    <a:lnTo>
                      <a:pt x="500846" y="1474194"/>
                    </a:lnTo>
                    <a:lnTo>
                      <a:pt x="548659" y="1484033"/>
                    </a:lnTo>
                    <a:lnTo>
                      <a:pt x="598555" y="1491703"/>
                    </a:lnTo>
                    <a:lnTo>
                      <a:pt x="650519" y="1497193"/>
                    </a:lnTo>
                    <a:lnTo>
                      <a:pt x="704539" y="1500494"/>
                    </a:lnTo>
                    <a:lnTo>
                      <a:pt x="760602" y="1501597"/>
                    </a:lnTo>
                    <a:lnTo>
                      <a:pt x="812866" y="1500645"/>
                    </a:lnTo>
                    <a:lnTo>
                      <a:pt x="864499" y="1497757"/>
                    </a:lnTo>
                    <a:lnTo>
                      <a:pt x="915332" y="1492880"/>
                    </a:lnTo>
                    <a:lnTo>
                      <a:pt x="965196" y="1485964"/>
                    </a:lnTo>
                    <a:lnTo>
                      <a:pt x="1013925" y="1476956"/>
                    </a:lnTo>
                    <a:lnTo>
                      <a:pt x="1061348" y="1465807"/>
                    </a:lnTo>
                    <a:lnTo>
                      <a:pt x="1107298" y="1452465"/>
                    </a:lnTo>
                    <a:lnTo>
                      <a:pt x="1151607" y="1436878"/>
                    </a:lnTo>
                    <a:lnTo>
                      <a:pt x="1194106" y="1418995"/>
                    </a:lnTo>
                    <a:lnTo>
                      <a:pt x="1234627" y="1398765"/>
                    </a:lnTo>
                    <a:lnTo>
                      <a:pt x="1273001" y="1376137"/>
                    </a:lnTo>
                    <a:lnTo>
                      <a:pt x="1309060" y="1351059"/>
                    </a:lnTo>
                    <a:lnTo>
                      <a:pt x="1342636" y="1323481"/>
                    </a:lnTo>
                    <a:lnTo>
                      <a:pt x="1373561" y="1293351"/>
                    </a:lnTo>
                    <a:lnTo>
                      <a:pt x="1401666" y="1260617"/>
                    </a:lnTo>
                    <a:lnTo>
                      <a:pt x="1426782" y="1225229"/>
                    </a:lnTo>
                    <a:lnTo>
                      <a:pt x="1433742" y="1213154"/>
                    </a:lnTo>
                    <a:lnTo>
                      <a:pt x="763498" y="1213154"/>
                    </a:lnTo>
                    <a:lnTo>
                      <a:pt x="701140" y="1207825"/>
                    </a:lnTo>
                    <a:lnTo>
                      <a:pt x="649148" y="1192902"/>
                    </a:lnTo>
                    <a:lnTo>
                      <a:pt x="606581" y="1169988"/>
                    </a:lnTo>
                    <a:lnTo>
                      <a:pt x="572496" y="1140681"/>
                    </a:lnTo>
                    <a:lnTo>
                      <a:pt x="545950" y="1106583"/>
                    </a:lnTo>
                    <a:lnTo>
                      <a:pt x="526002" y="1069293"/>
                    </a:lnTo>
                    <a:lnTo>
                      <a:pt x="511708" y="1030413"/>
                    </a:lnTo>
                    <a:lnTo>
                      <a:pt x="502126" y="991542"/>
                    </a:lnTo>
                    <a:lnTo>
                      <a:pt x="493330" y="920230"/>
                    </a:lnTo>
                    <a:lnTo>
                      <a:pt x="492074" y="868159"/>
                    </a:lnTo>
                    <a:lnTo>
                      <a:pt x="1510055" y="868159"/>
                    </a:lnTo>
                    <a:lnTo>
                      <a:pt x="1509516" y="796801"/>
                    </a:lnTo>
                    <a:lnTo>
                      <a:pt x="1507764" y="731196"/>
                    </a:lnTo>
                    <a:lnTo>
                      <a:pt x="1504697" y="672070"/>
                    </a:lnTo>
                    <a:lnTo>
                      <a:pt x="1500079" y="617510"/>
                    </a:lnTo>
                    <a:lnTo>
                      <a:pt x="1495316" y="579704"/>
                    </a:lnTo>
                    <a:lnTo>
                      <a:pt x="497763" y="579704"/>
                    </a:lnTo>
                    <a:lnTo>
                      <a:pt x="500069" y="554915"/>
                    </a:lnTo>
                    <a:lnTo>
                      <a:pt x="511975" y="485679"/>
                    </a:lnTo>
                    <a:lnTo>
                      <a:pt x="523951" y="445916"/>
                    </a:lnTo>
                    <a:lnTo>
                      <a:pt x="541527" y="405845"/>
                    </a:lnTo>
                    <a:lnTo>
                      <a:pt x="565892" y="367809"/>
                    </a:lnTo>
                    <a:lnTo>
                      <a:pt x="598232" y="334148"/>
                    </a:lnTo>
                    <a:lnTo>
                      <a:pt x="639736" y="307206"/>
                    </a:lnTo>
                    <a:lnTo>
                      <a:pt x="691592" y="289323"/>
                    </a:lnTo>
                    <a:lnTo>
                      <a:pt x="754989" y="282841"/>
                    </a:lnTo>
                    <a:lnTo>
                      <a:pt x="1386240" y="282841"/>
                    </a:lnTo>
                    <a:lnTo>
                      <a:pt x="1371020" y="260068"/>
                    </a:lnTo>
                    <a:lnTo>
                      <a:pt x="1346757" y="228435"/>
                    </a:lnTo>
                    <a:lnTo>
                      <a:pt x="1320065" y="198215"/>
                    </a:lnTo>
                    <a:lnTo>
                      <a:pt x="1290792" y="169557"/>
                    </a:lnTo>
                    <a:lnTo>
                      <a:pt x="1258786" y="142610"/>
                    </a:lnTo>
                    <a:lnTo>
                      <a:pt x="1223895" y="117523"/>
                    </a:lnTo>
                    <a:lnTo>
                      <a:pt x="1185967" y="94445"/>
                    </a:lnTo>
                    <a:lnTo>
                      <a:pt x="1144851" y="73525"/>
                    </a:lnTo>
                    <a:lnTo>
                      <a:pt x="1100394" y="54911"/>
                    </a:lnTo>
                    <a:lnTo>
                      <a:pt x="1052444" y="38753"/>
                    </a:lnTo>
                    <a:lnTo>
                      <a:pt x="1000850" y="25198"/>
                    </a:lnTo>
                    <a:lnTo>
                      <a:pt x="945460" y="14397"/>
                    </a:lnTo>
                    <a:lnTo>
                      <a:pt x="886120" y="6498"/>
                    </a:lnTo>
                    <a:lnTo>
                      <a:pt x="822681" y="1649"/>
                    </a:lnTo>
                    <a:lnTo>
                      <a:pt x="754989" y="0"/>
                    </a:lnTo>
                    <a:close/>
                  </a:path>
                  <a:path w="1510665" h="1501775">
                    <a:moveTo>
                      <a:pt x="1501647" y="1006678"/>
                    </a:moveTo>
                    <a:lnTo>
                      <a:pt x="1006589" y="1006678"/>
                    </a:lnTo>
                    <a:lnTo>
                      <a:pt x="997911" y="1053723"/>
                    </a:lnTo>
                    <a:lnTo>
                      <a:pt x="982559" y="1095031"/>
                    </a:lnTo>
                    <a:lnTo>
                      <a:pt x="960770" y="1130436"/>
                    </a:lnTo>
                    <a:lnTo>
                      <a:pt x="932778" y="1159775"/>
                    </a:lnTo>
                    <a:lnTo>
                      <a:pt x="898819" y="1182881"/>
                    </a:lnTo>
                    <a:lnTo>
                      <a:pt x="859129" y="1199589"/>
                    </a:lnTo>
                    <a:lnTo>
                      <a:pt x="813944" y="1209736"/>
                    </a:lnTo>
                    <a:lnTo>
                      <a:pt x="763498" y="1213154"/>
                    </a:lnTo>
                    <a:lnTo>
                      <a:pt x="1433742" y="1213154"/>
                    </a:lnTo>
                    <a:lnTo>
                      <a:pt x="1448742" y="1187135"/>
                    </a:lnTo>
                    <a:lnTo>
                      <a:pt x="1467376" y="1146284"/>
                    </a:lnTo>
                    <a:lnTo>
                      <a:pt x="1482518" y="1102625"/>
                    </a:lnTo>
                    <a:lnTo>
                      <a:pt x="1493998" y="1056107"/>
                    </a:lnTo>
                    <a:lnTo>
                      <a:pt x="1501647" y="1006678"/>
                    </a:lnTo>
                    <a:close/>
                  </a:path>
                  <a:path w="1510665" h="1501775">
                    <a:moveTo>
                      <a:pt x="1386240" y="282841"/>
                    </a:moveTo>
                    <a:lnTo>
                      <a:pt x="754989" y="282841"/>
                    </a:lnTo>
                    <a:lnTo>
                      <a:pt x="818307" y="288939"/>
                    </a:lnTo>
                    <a:lnTo>
                      <a:pt x="869955" y="305841"/>
                    </a:lnTo>
                    <a:lnTo>
                      <a:pt x="911154" y="331462"/>
                    </a:lnTo>
                    <a:lnTo>
                      <a:pt x="943124" y="363716"/>
                    </a:lnTo>
                    <a:lnTo>
                      <a:pt x="967085" y="400516"/>
                    </a:lnTo>
                    <a:lnTo>
                      <a:pt x="984259" y="439777"/>
                    </a:lnTo>
                    <a:lnTo>
                      <a:pt x="995866" y="479412"/>
                    </a:lnTo>
                    <a:lnTo>
                      <a:pt x="1003125" y="517336"/>
                    </a:lnTo>
                    <a:lnTo>
                      <a:pt x="1009484" y="579704"/>
                    </a:lnTo>
                    <a:lnTo>
                      <a:pt x="1495316" y="579704"/>
                    </a:lnTo>
                    <a:lnTo>
                      <a:pt x="1485575" y="521025"/>
                    </a:lnTo>
                    <a:lnTo>
                      <a:pt x="1475350" y="477913"/>
                    </a:lnTo>
                    <a:lnTo>
                      <a:pt x="1462919" y="437428"/>
                    </a:lnTo>
                    <a:lnTo>
                      <a:pt x="1448111" y="398976"/>
                    </a:lnTo>
                    <a:lnTo>
                      <a:pt x="1430756" y="361962"/>
                    </a:lnTo>
                    <a:lnTo>
                      <a:pt x="1412868" y="326981"/>
                    </a:lnTo>
                    <a:lnTo>
                      <a:pt x="1393007" y="292967"/>
                    </a:lnTo>
                    <a:lnTo>
                      <a:pt x="1386240" y="282841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 dirty="0"/>
              </a:p>
            </p:txBody>
          </p:sp>
          <p:sp>
            <p:nvSpPr>
              <p:cNvPr id="70" name="object 8">
                <a:extLst>
                  <a:ext uri="{FF2B5EF4-FFF2-40B4-BE49-F238E27FC236}">
                    <a16:creationId xmlns:a16="http://schemas.microsoft.com/office/drawing/2014/main" id="{C12AFDCB-7EE7-A145-BD3E-9140C28D4F8E}"/>
                  </a:ext>
                </a:extLst>
              </p:cNvPr>
              <p:cNvSpPr/>
              <p:nvPr/>
            </p:nvSpPr>
            <p:spPr>
              <a:xfrm>
                <a:off x="11361355" y="4345671"/>
                <a:ext cx="1513205" cy="1501775"/>
              </a:xfrm>
              <a:custGeom>
                <a:avLst/>
                <a:gdLst/>
                <a:ahLst/>
                <a:cxnLst/>
                <a:rect l="l" t="t" r="r" b="b"/>
                <a:pathLst>
                  <a:path w="1513204" h="1501775">
                    <a:moveTo>
                      <a:pt x="791743" y="0"/>
                    </a:moveTo>
                    <a:lnTo>
                      <a:pt x="747482" y="788"/>
                    </a:lnTo>
                    <a:lnTo>
                      <a:pt x="703385" y="3192"/>
                    </a:lnTo>
                    <a:lnTo>
                      <a:pt x="659573" y="7265"/>
                    </a:lnTo>
                    <a:lnTo>
                      <a:pt x="616161" y="13062"/>
                    </a:lnTo>
                    <a:lnTo>
                      <a:pt x="573270" y="20640"/>
                    </a:lnTo>
                    <a:lnTo>
                      <a:pt x="531015" y="30053"/>
                    </a:lnTo>
                    <a:lnTo>
                      <a:pt x="489516" y="41356"/>
                    </a:lnTo>
                    <a:lnTo>
                      <a:pt x="448891" y="54604"/>
                    </a:lnTo>
                    <a:lnTo>
                      <a:pt x="409257" y="69853"/>
                    </a:lnTo>
                    <a:lnTo>
                      <a:pt x="370734" y="87157"/>
                    </a:lnTo>
                    <a:lnTo>
                      <a:pt x="333437" y="106573"/>
                    </a:lnTo>
                    <a:lnTo>
                      <a:pt x="297487" y="128154"/>
                    </a:lnTo>
                    <a:lnTo>
                      <a:pt x="263000" y="151956"/>
                    </a:lnTo>
                    <a:lnTo>
                      <a:pt x="230096" y="178035"/>
                    </a:lnTo>
                    <a:lnTo>
                      <a:pt x="198891" y="206445"/>
                    </a:lnTo>
                    <a:lnTo>
                      <a:pt x="169504" y="237241"/>
                    </a:lnTo>
                    <a:lnTo>
                      <a:pt x="142054" y="270479"/>
                    </a:lnTo>
                    <a:lnTo>
                      <a:pt x="116657" y="306214"/>
                    </a:lnTo>
                    <a:lnTo>
                      <a:pt x="93433" y="344501"/>
                    </a:lnTo>
                    <a:lnTo>
                      <a:pt x="72498" y="385396"/>
                    </a:lnTo>
                    <a:lnTo>
                      <a:pt x="53972" y="428952"/>
                    </a:lnTo>
                    <a:lnTo>
                      <a:pt x="37972" y="475226"/>
                    </a:lnTo>
                    <a:lnTo>
                      <a:pt x="24617" y="524272"/>
                    </a:lnTo>
                    <a:lnTo>
                      <a:pt x="14024" y="576146"/>
                    </a:lnTo>
                    <a:lnTo>
                      <a:pt x="6311" y="630904"/>
                    </a:lnTo>
                    <a:lnTo>
                      <a:pt x="1597" y="688599"/>
                    </a:lnTo>
                    <a:lnTo>
                      <a:pt x="0" y="749287"/>
                    </a:lnTo>
                    <a:lnTo>
                      <a:pt x="1407" y="805034"/>
                    </a:lnTo>
                    <a:lnTo>
                      <a:pt x="5581" y="858558"/>
                    </a:lnTo>
                    <a:lnTo>
                      <a:pt x="12449" y="909868"/>
                    </a:lnTo>
                    <a:lnTo>
                      <a:pt x="21939" y="958973"/>
                    </a:lnTo>
                    <a:lnTo>
                      <a:pt x="33979" y="1005883"/>
                    </a:lnTo>
                    <a:lnTo>
                      <a:pt x="48496" y="1050607"/>
                    </a:lnTo>
                    <a:lnTo>
                      <a:pt x="65417" y="1093155"/>
                    </a:lnTo>
                    <a:lnTo>
                      <a:pt x="84671" y="1133536"/>
                    </a:lnTo>
                    <a:lnTo>
                      <a:pt x="106186" y="1171759"/>
                    </a:lnTo>
                    <a:lnTo>
                      <a:pt x="129888" y="1207834"/>
                    </a:lnTo>
                    <a:lnTo>
                      <a:pt x="155705" y="1241770"/>
                    </a:lnTo>
                    <a:lnTo>
                      <a:pt x="183565" y="1273576"/>
                    </a:lnTo>
                    <a:lnTo>
                      <a:pt x="213396" y="1303262"/>
                    </a:lnTo>
                    <a:lnTo>
                      <a:pt x="245126" y="1330838"/>
                    </a:lnTo>
                    <a:lnTo>
                      <a:pt x="278681" y="1356312"/>
                    </a:lnTo>
                    <a:lnTo>
                      <a:pt x="313990" y="1379695"/>
                    </a:lnTo>
                    <a:lnTo>
                      <a:pt x="350980" y="1400994"/>
                    </a:lnTo>
                    <a:lnTo>
                      <a:pt x="389579" y="1420221"/>
                    </a:lnTo>
                    <a:lnTo>
                      <a:pt x="429715" y="1437384"/>
                    </a:lnTo>
                    <a:lnTo>
                      <a:pt x="471314" y="1452493"/>
                    </a:lnTo>
                    <a:lnTo>
                      <a:pt x="514306" y="1465557"/>
                    </a:lnTo>
                    <a:lnTo>
                      <a:pt x="558617" y="1476585"/>
                    </a:lnTo>
                    <a:lnTo>
                      <a:pt x="604175" y="1485587"/>
                    </a:lnTo>
                    <a:lnTo>
                      <a:pt x="650908" y="1492572"/>
                    </a:lnTo>
                    <a:lnTo>
                      <a:pt x="698744" y="1497550"/>
                    </a:lnTo>
                    <a:lnTo>
                      <a:pt x="747609" y="1500529"/>
                    </a:lnTo>
                    <a:lnTo>
                      <a:pt x="797432" y="1501521"/>
                    </a:lnTo>
                    <a:lnTo>
                      <a:pt x="852665" y="1500229"/>
                    </a:lnTo>
                    <a:lnTo>
                      <a:pt x="906222" y="1496387"/>
                    </a:lnTo>
                    <a:lnTo>
                      <a:pt x="958027" y="1490045"/>
                    </a:lnTo>
                    <a:lnTo>
                      <a:pt x="1008008" y="1481250"/>
                    </a:lnTo>
                    <a:lnTo>
                      <a:pt x="1056091" y="1470051"/>
                    </a:lnTo>
                    <a:lnTo>
                      <a:pt x="1102202" y="1456499"/>
                    </a:lnTo>
                    <a:lnTo>
                      <a:pt x="1146266" y="1440641"/>
                    </a:lnTo>
                    <a:lnTo>
                      <a:pt x="1188211" y="1422526"/>
                    </a:lnTo>
                    <a:lnTo>
                      <a:pt x="1227961" y="1402204"/>
                    </a:lnTo>
                    <a:lnTo>
                      <a:pt x="1265445" y="1379724"/>
                    </a:lnTo>
                    <a:lnTo>
                      <a:pt x="1300586" y="1355135"/>
                    </a:lnTo>
                    <a:lnTo>
                      <a:pt x="1333313" y="1328484"/>
                    </a:lnTo>
                    <a:lnTo>
                      <a:pt x="1363550" y="1299823"/>
                    </a:lnTo>
                    <a:lnTo>
                      <a:pt x="1391225" y="1269199"/>
                    </a:lnTo>
                    <a:lnTo>
                      <a:pt x="1416262" y="1236661"/>
                    </a:lnTo>
                    <a:lnTo>
                      <a:pt x="1438589" y="1202258"/>
                    </a:lnTo>
                    <a:lnTo>
                      <a:pt x="1458131" y="1166040"/>
                    </a:lnTo>
                    <a:lnTo>
                      <a:pt x="1474815" y="1128055"/>
                    </a:lnTo>
                    <a:lnTo>
                      <a:pt x="1488566" y="1088353"/>
                    </a:lnTo>
                    <a:lnTo>
                      <a:pt x="1499312" y="1046982"/>
                    </a:lnTo>
                    <a:lnTo>
                      <a:pt x="1506977" y="1003991"/>
                    </a:lnTo>
                    <a:lnTo>
                      <a:pt x="1511489" y="959429"/>
                    </a:lnTo>
                    <a:lnTo>
                      <a:pt x="1512773" y="913345"/>
                    </a:lnTo>
                    <a:lnTo>
                      <a:pt x="975525" y="913345"/>
                    </a:lnTo>
                    <a:lnTo>
                      <a:pt x="974889" y="951528"/>
                    </a:lnTo>
                    <a:lnTo>
                      <a:pt x="972112" y="993069"/>
                    </a:lnTo>
                    <a:lnTo>
                      <a:pt x="965890" y="1035871"/>
                    </a:lnTo>
                    <a:lnTo>
                      <a:pt x="954921" y="1077838"/>
                    </a:lnTo>
                    <a:lnTo>
                      <a:pt x="937899" y="1116875"/>
                    </a:lnTo>
                    <a:lnTo>
                      <a:pt x="913522" y="1150886"/>
                    </a:lnTo>
                    <a:lnTo>
                      <a:pt x="880486" y="1177775"/>
                    </a:lnTo>
                    <a:lnTo>
                      <a:pt x="837487" y="1195445"/>
                    </a:lnTo>
                    <a:lnTo>
                      <a:pt x="783221" y="1201801"/>
                    </a:lnTo>
                    <a:lnTo>
                      <a:pt x="750703" y="1199917"/>
                    </a:lnTo>
                    <a:lnTo>
                      <a:pt x="690522" y="1182787"/>
                    </a:lnTo>
                    <a:lnTo>
                      <a:pt x="638455" y="1143265"/>
                    </a:lnTo>
                    <a:lnTo>
                      <a:pt x="596471" y="1075856"/>
                    </a:lnTo>
                    <a:lnTo>
                      <a:pt x="579876" y="1029978"/>
                    </a:lnTo>
                    <a:lnTo>
                      <a:pt x="566541" y="975069"/>
                    </a:lnTo>
                    <a:lnTo>
                      <a:pt x="556710" y="910441"/>
                    </a:lnTo>
                    <a:lnTo>
                      <a:pt x="550632" y="835410"/>
                    </a:lnTo>
                    <a:lnTo>
                      <a:pt x="548551" y="749287"/>
                    </a:lnTo>
                    <a:lnTo>
                      <a:pt x="549402" y="692832"/>
                    </a:lnTo>
                    <a:lnTo>
                      <a:pt x="552146" y="638587"/>
                    </a:lnTo>
                    <a:lnTo>
                      <a:pt x="557069" y="586953"/>
                    </a:lnTo>
                    <a:lnTo>
                      <a:pt x="564455" y="538331"/>
                    </a:lnTo>
                    <a:lnTo>
                      <a:pt x="574592" y="493123"/>
                    </a:lnTo>
                    <a:lnTo>
                      <a:pt x="587763" y="451730"/>
                    </a:lnTo>
                    <a:lnTo>
                      <a:pt x="604254" y="414554"/>
                    </a:lnTo>
                    <a:lnTo>
                      <a:pt x="624352" y="381996"/>
                    </a:lnTo>
                    <a:lnTo>
                      <a:pt x="676507" y="332340"/>
                    </a:lnTo>
                    <a:lnTo>
                      <a:pt x="746513" y="305973"/>
                    </a:lnTo>
                    <a:lnTo>
                      <a:pt x="788923" y="302526"/>
                    </a:lnTo>
                    <a:lnTo>
                      <a:pt x="836865" y="307527"/>
                    </a:lnTo>
                    <a:lnTo>
                      <a:pt x="877013" y="321842"/>
                    </a:lnTo>
                    <a:lnTo>
                      <a:pt x="909799" y="344444"/>
                    </a:lnTo>
                    <a:lnTo>
                      <a:pt x="935655" y="374302"/>
                    </a:lnTo>
                    <a:lnTo>
                      <a:pt x="955013" y="410388"/>
                    </a:lnTo>
                    <a:lnTo>
                      <a:pt x="968305" y="451672"/>
                    </a:lnTo>
                    <a:lnTo>
                      <a:pt x="975963" y="497125"/>
                    </a:lnTo>
                    <a:lnTo>
                      <a:pt x="978420" y="545719"/>
                    </a:lnTo>
                    <a:lnTo>
                      <a:pt x="1504264" y="545719"/>
                    </a:lnTo>
                    <a:lnTo>
                      <a:pt x="1497364" y="475948"/>
                    </a:lnTo>
                    <a:lnTo>
                      <a:pt x="1490057" y="435713"/>
                    </a:lnTo>
                    <a:lnTo>
                      <a:pt x="1478540" y="392661"/>
                    </a:lnTo>
                    <a:lnTo>
                      <a:pt x="1461587" y="347356"/>
                    </a:lnTo>
                    <a:lnTo>
                      <a:pt x="1437970" y="300359"/>
                    </a:lnTo>
                    <a:lnTo>
                      <a:pt x="1406461" y="252234"/>
                    </a:lnTo>
                    <a:lnTo>
                      <a:pt x="1365834" y="203542"/>
                    </a:lnTo>
                    <a:lnTo>
                      <a:pt x="1326409" y="165088"/>
                    </a:lnTo>
                    <a:lnTo>
                      <a:pt x="1284214" y="131709"/>
                    </a:lnTo>
                    <a:lnTo>
                      <a:pt x="1239789" y="103056"/>
                    </a:lnTo>
                    <a:lnTo>
                      <a:pt x="1193674" y="78781"/>
                    </a:lnTo>
                    <a:lnTo>
                      <a:pt x="1146410" y="58538"/>
                    </a:lnTo>
                    <a:lnTo>
                      <a:pt x="1098537" y="41979"/>
                    </a:lnTo>
                    <a:lnTo>
                      <a:pt x="1050594" y="28756"/>
                    </a:lnTo>
                    <a:lnTo>
                      <a:pt x="1003123" y="18520"/>
                    </a:lnTo>
                    <a:lnTo>
                      <a:pt x="956663" y="10926"/>
                    </a:lnTo>
                    <a:lnTo>
                      <a:pt x="911755" y="5624"/>
                    </a:lnTo>
                    <a:lnTo>
                      <a:pt x="868939" y="2268"/>
                    </a:lnTo>
                    <a:lnTo>
                      <a:pt x="828755" y="509"/>
                    </a:lnTo>
                    <a:lnTo>
                      <a:pt x="791743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71" name="object 9">
                <a:extLst>
                  <a:ext uri="{FF2B5EF4-FFF2-40B4-BE49-F238E27FC236}">
                    <a16:creationId xmlns:a16="http://schemas.microsoft.com/office/drawing/2014/main" id="{A9BB4F45-285A-ED47-9EA7-F2AB66BD4F42}"/>
                  </a:ext>
                </a:extLst>
              </p:cNvPr>
              <p:cNvSpPr/>
              <p:nvPr/>
            </p:nvSpPr>
            <p:spPr>
              <a:xfrm>
                <a:off x="13013086" y="3771626"/>
                <a:ext cx="1518920" cy="2041525"/>
              </a:xfrm>
              <a:custGeom>
                <a:avLst/>
                <a:gdLst/>
                <a:ahLst/>
                <a:cxnLst/>
                <a:rect l="l" t="t" r="r" b="b"/>
                <a:pathLst>
                  <a:path w="1518919" h="2041525">
                    <a:moveTo>
                      <a:pt x="537070" y="0"/>
                    </a:moveTo>
                    <a:lnTo>
                      <a:pt x="0" y="0"/>
                    </a:lnTo>
                    <a:lnTo>
                      <a:pt x="0" y="2041525"/>
                    </a:lnTo>
                    <a:lnTo>
                      <a:pt x="531545" y="2041525"/>
                    </a:lnTo>
                    <a:lnTo>
                      <a:pt x="531658" y="1331811"/>
                    </a:lnTo>
                    <a:lnTo>
                      <a:pt x="532449" y="1270577"/>
                    </a:lnTo>
                    <a:lnTo>
                      <a:pt x="534596" y="1215862"/>
                    </a:lnTo>
                    <a:lnTo>
                      <a:pt x="538776" y="1167524"/>
                    </a:lnTo>
                    <a:lnTo>
                      <a:pt x="545668" y="1125423"/>
                    </a:lnTo>
                    <a:lnTo>
                      <a:pt x="566503" y="1061420"/>
                    </a:lnTo>
                    <a:lnTo>
                      <a:pt x="586159" y="1023732"/>
                    </a:lnTo>
                    <a:lnTo>
                      <a:pt x="614417" y="987530"/>
                    </a:lnTo>
                    <a:lnTo>
                      <a:pt x="653109" y="956772"/>
                    </a:lnTo>
                    <a:lnTo>
                      <a:pt x="704068" y="935415"/>
                    </a:lnTo>
                    <a:lnTo>
                      <a:pt x="769124" y="927417"/>
                    </a:lnTo>
                    <a:lnTo>
                      <a:pt x="823946" y="932909"/>
                    </a:lnTo>
                    <a:lnTo>
                      <a:pt x="868830" y="948347"/>
                    </a:lnTo>
                    <a:lnTo>
                      <a:pt x="904771" y="972176"/>
                    </a:lnTo>
                    <a:lnTo>
                      <a:pt x="932761" y="1002840"/>
                    </a:lnTo>
                    <a:lnTo>
                      <a:pt x="953796" y="1038782"/>
                    </a:lnTo>
                    <a:lnTo>
                      <a:pt x="968868" y="1078447"/>
                    </a:lnTo>
                    <a:lnTo>
                      <a:pt x="978971" y="1120278"/>
                    </a:lnTo>
                    <a:lnTo>
                      <a:pt x="985099" y="1162720"/>
                    </a:lnTo>
                    <a:lnTo>
                      <a:pt x="988246" y="1204218"/>
                    </a:lnTo>
                    <a:lnTo>
                      <a:pt x="989405" y="1243214"/>
                    </a:lnTo>
                    <a:lnTo>
                      <a:pt x="989571" y="1278153"/>
                    </a:lnTo>
                    <a:lnTo>
                      <a:pt x="989571" y="2041525"/>
                    </a:lnTo>
                    <a:lnTo>
                      <a:pt x="1518475" y="2041525"/>
                    </a:lnTo>
                    <a:lnTo>
                      <a:pt x="1518369" y="1162974"/>
                    </a:lnTo>
                    <a:lnTo>
                      <a:pt x="1517625" y="1112078"/>
                    </a:lnTo>
                    <a:lnTo>
                      <a:pt x="1515606" y="1063157"/>
                    </a:lnTo>
                    <a:lnTo>
                      <a:pt x="1511675" y="1016148"/>
                    </a:lnTo>
                    <a:lnTo>
                      <a:pt x="1505194" y="970985"/>
                    </a:lnTo>
                    <a:lnTo>
                      <a:pt x="1495526" y="927606"/>
                    </a:lnTo>
                    <a:lnTo>
                      <a:pt x="1482032" y="885945"/>
                    </a:lnTo>
                    <a:lnTo>
                      <a:pt x="1464077" y="845938"/>
                    </a:lnTo>
                    <a:lnTo>
                      <a:pt x="1441021" y="807522"/>
                    </a:lnTo>
                    <a:lnTo>
                      <a:pt x="1412228" y="770631"/>
                    </a:lnTo>
                    <a:lnTo>
                      <a:pt x="1377061" y="735203"/>
                    </a:lnTo>
                    <a:lnTo>
                      <a:pt x="1337502" y="701957"/>
                    </a:lnTo>
                    <a:lnTo>
                      <a:pt x="1296297" y="673671"/>
                    </a:lnTo>
                    <a:lnTo>
                      <a:pt x="1253677" y="650064"/>
                    </a:lnTo>
                    <a:lnTo>
                      <a:pt x="1209872" y="630857"/>
                    </a:lnTo>
                    <a:lnTo>
                      <a:pt x="1165113" y="615769"/>
                    </a:lnTo>
                    <a:lnTo>
                      <a:pt x="1119631" y="604521"/>
                    </a:lnTo>
                    <a:lnTo>
                      <a:pt x="1073656" y="596834"/>
                    </a:lnTo>
                    <a:lnTo>
                      <a:pt x="1027419" y="592426"/>
                    </a:lnTo>
                    <a:lnTo>
                      <a:pt x="981151" y="591019"/>
                    </a:lnTo>
                    <a:lnTo>
                      <a:pt x="907719" y="594718"/>
                    </a:lnTo>
                    <a:lnTo>
                      <a:pt x="841598" y="604999"/>
                    </a:lnTo>
                    <a:lnTo>
                      <a:pt x="782464" y="620640"/>
                    </a:lnTo>
                    <a:lnTo>
                      <a:pt x="729994" y="640421"/>
                    </a:lnTo>
                    <a:lnTo>
                      <a:pt x="683868" y="663117"/>
                    </a:lnTo>
                    <a:lnTo>
                      <a:pt x="643760" y="687509"/>
                    </a:lnTo>
                    <a:lnTo>
                      <a:pt x="609349" y="712373"/>
                    </a:lnTo>
                    <a:lnTo>
                      <a:pt x="556327" y="758632"/>
                    </a:lnTo>
                    <a:lnTo>
                      <a:pt x="537070" y="777582"/>
                    </a:lnTo>
                    <a:lnTo>
                      <a:pt x="537070" y="0"/>
                    </a:lnTo>
                    <a:close/>
                  </a:path>
                </a:pathLst>
              </a:custGeom>
              <a:grpFill/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  <p:sp>
        <p:nvSpPr>
          <p:cNvPr id="46" name="object 4">
            <a:extLst>
              <a:ext uri="{FF2B5EF4-FFF2-40B4-BE49-F238E27FC236}">
                <a16:creationId xmlns:a16="http://schemas.microsoft.com/office/drawing/2014/main" id="{BF6E0182-5EBF-6D4C-BF71-B5F06C7891F0}"/>
              </a:ext>
            </a:extLst>
          </p:cNvPr>
          <p:cNvSpPr/>
          <p:nvPr userDrawn="1"/>
        </p:nvSpPr>
        <p:spPr>
          <a:xfrm>
            <a:off x="6665098" y="257153"/>
            <a:ext cx="2222063" cy="4624864"/>
          </a:xfrm>
          <a:custGeom>
            <a:avLst/>
            <a:gdLst/>
            <a:ahLst/>
            <a:cxnLst/>
            <a:rect l="l" t="t" r="r" b="b"/>
            <a:pathLst>
              <a:path w="3950334" h="8221980">
                <a:moveTo>
                  <a:pt x="1729422" y="6492278"/>
                </a:moveTo>
                <a:lnTo>
                  <a:pt x="25" y="6492278"/>
                </a:lnTo>
                <a:lnTo>
                  <a:pt x="25" y="8221662"/>
                </a:lnTo>
                <a:lnTo>
                  <a:pt x="1729422" y="8221662"/>
                </a:lnTo>
                <a:lnTo>
                  <a:pt x="1729422" y="6492278"/>
                </a:lnTo>
                <a:close/>
              </a:path>
              <a:path w="3950334" h="8221980">
                <a:moveTo>
                  <a:pt x="3949763" y="0"/>
                </a:moveTo>
                <a:lnTo>
                  <a:pt x="0" y="0"/>
                </a:lnTo>
                <a:lnTo>
                  <a:pt x="0" y="6492291"/>
                </a:lnTo>
                <a:lnTo>
                  <a:pt x="3949763" y="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sz="1013" dirty="0"/>
          </a:p>
        </p:txBody>
      </p:sp>
      <p:sp>
        <p:nvSpPr>
          <p:cNvPr id="25" name="object 17">
            <a:extLst>
              <a:ext uri="{FF2B5EF4-FFF2-40B4-BE49-F238E27FC236}">
                <a16:creationId xmlns:a16="http://schemas.microsoft.com/office/drawing/2014/main" id="{2F666374-8F3A-1740-AC7A-C07E795378F3}"/>
              </a:ext>
            </a:extLst>
          </p:cNvPr>
          <p:cNvSpPr txBox="1"/>
          <p:nvPr userDrawn="1"/>
        </p:nvSpPr>
        <p:spPr>
          <a:xfrm>
            <a:off x="172126" y="1545728"/>
            <a:ext cx="6814709" cy="41549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44">
              <a:lnSpc>
                <a:spcPct val="100000"/>
              </a:lnSpc>
              <a:spcBef>
                <a:spcPts val="56"/>
              </a:spcBef>
            </a:pPr>
            <a:r>
              <a:rPr lang="en-US" sz="27000" b="1" spc="-3" dirty="0">
                <a:solidFill>
                  <a:schemeClr val="bg1"/>
                </a:solidFill>
                <a:latin typeface="Arial"/>
                <a:cs typeface="Arial"/>
              </a:rPr>
              <a:t>Thx</a:t>
            </a:r>
            <a:endParaRPr sz="27000" dirty="0">
              <a:solidFill>
                <a:schemeClr val="bg1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15239339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A07AA7-F39B-904A-BC75-FCBB383A7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580" y="378031"/>
            <a:ext cx="8151770" cy="781288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 sz="2400" b="1" i="0">
                <a:solidFill>
                  <a:srgbClr val="4872F0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94037180-581A-3C40-BE45-768724BE8AE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6516" y="1409619"/>
            <a:ext cx="2171975" cy="3117056"/>
          </a:xfrm>
          <a:prstGeom prst="rect">
            <a:avLst/>
          </a:prstGeom>
        </p:spPr>
        <p:txBody>
          <a:bodyPr/>
          <a:lstStyle>
            <a:lvl1pPr marL="11906" indent="-11906"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</a:t>
            </a:r>
            <a:endParaRPr lang="en-RU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5505979-63B6-5745-9C05-34EDE9C84AC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>
          <a:xfrm>
            <a:off x="363579" y="4799025"/>
            <a:ext cx="8016383" cy="273844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3572" indent="-3572">
              <a:lnSpc>
                <a:spcPct val="90000"/>
              </a:lnSpc>
            </a:pPr>
            <a:r>
              <a:rPr lang="ru-RU"/>
              <a:t>Название презентации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97078CD-49D2-3C4E-85CF-4A2895BB5DC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8515348" y="4799025"/>
            <a:ext cx="546101" cy="273844"/>
          </a:xfrm>
          <a:prstGeom prst="rect">
            <a:avLst/>
          </a:prstGeom>
        </p:spPr>
        <p:txBody>
          <a:bodyPr/>
          <a:lstStyle/>
          <a:p>
            <a:fld id="{86B9C5C9-860D-A248-8A59-A976BD8EEA31}" type="slidenum">
              <a:rPr lang="en-RU" smtClean="0"/>
              <a:pPr/>
              <a:t>‹#›</a:t>
            </a:fld>
            <a:endParaRPr lang="en-RU" sz="900" b="1" i="0" kern="1200" dirty="0">
              <a:solidFill>
                <a:schemeClr val="tx1"/>
              </a:solidFill>
              <a:latin typeface="Raleway" pitchFamily="2" charset="77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921019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9EE348D-4495-FC40-B5B0-2AB219F9B3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580" y="388582"/>
            <a:ext cx="8151770" cy="781288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lang="en-RU" sz="2400" b="1" dirty="0"/>
            </a:lvl1pPr>
          </a:lstStyle>
          <a:p>
            <a:pPr lvl="0"/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5" name="Text Placeholder 17">
            <a:extLst>
              <a:ext uri="{FF2B5EF4-FFF2-40B4-BE49-F238E27FC236}">
                <a16:creationId xmlns:a16="http://schemas.microsoft.com/office/drawing/2014/main" id="{83880E8C-4021-DE41-A653-92B64AA7948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63347" y="1431608"/>
            <a:ext cx="4046480" cy="3055152"/>
          </a:xfrm>
          <a:prstGeom prst="rect">
            <a:avLst/>
          </a:prstGeom>
        </p:spPr>
        <p:txBody>
          <a:bodyPr lIns="0"/>
          <a:lstStyle>
            <a:lvl1pPr marL="5954" indent="-5954">
              <a:buFont typeface="STIXGeneral-Regular" pitchFamily="2" charset="2"/>
              <a:buChar char="⏤"/>
              <a:tabLst/>
              <a:defRPr sz="1500" b="0" i="0">
                <a:latin typeface="Raleway" pitchFamily="2" charset="77"/>
              </a:defRPr>
            </a:lvl1pPr>
          </a:lstStyle>
          <a:p>
            <a:pPr lvl="0"/>
            <a:r>
              <a:rPr lang="en-GB" dirty="0"/>
              <a:t> </a:t>
            </a:r>
            <a:r>
              <a:rPr lang="ru-RU" dirty="0"/>
              <a:t>Текст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8055975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98BA4713-C3CF-8748-ABEF-8597521E23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3745" y="388748"/>
            <a:ext cx="8141054" cy="781288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lang="en-RU" sz="2400" b="1" i="0" kern="1200" dirty="0">
                <a:solidFill>
                  <a:srgbClr val="4872F0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ru-RU" dirty="0"/>
              <a:t>Заголовок</a:t>
            </a:r>
            <a:br>
              <a:rPr lang="ru-RU" dirty="0"/>
            </a:br>
            <a:r>
              <a:rPr lang="ru-RU" dirty="0"/>
              <a:t>слайда</a:t>
            </a:r>
            <a:endParaRPr lang="en-RU" dirty="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EEDDBC8B-3B38-6B40-B2E5-4C7B3DA55BF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60810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1" name="Picture Placeholder 9">
            <a:extLst>
              <a:ext uri="{FF2B5EF4-FFF2-40B4-BE49-F238E27FC236}">
                <a16:creationId xmlns:a16="http://schemas.microsoft.com/office/drawing/2014/main" id="{695DDE34-0B29-BD40-8E65-F803AC635DC4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18285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2" name="Picture Placeholder 9">
            <a:extLst>
              <a:ext uri="{FF2B5EF4-FFF2-40B4-BE49-F238E27FC236}">
                <a16:creationId xmlns:a16="http://schemas.microsoft.com/office/drawing/2014/main" id="{07DE0664-5D26-3048-8FFA-4E40206B1B5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86476" y="1660922"/>
            <a:ext cx="2268140" cy="1457325"/>
          </a:xfrm>
          <a:prstGeom prst="rect">
            <a:avLst/>
          </a:prstGeom>
        </p:spPr>
        <p:txBody>
          <a:bodyPr/>
          <a:lstStyle>
            <a:lvl1pPr>
              <a:buNone/>
              <a:defRPr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Picture</a:t>
            </a:r>
            <a:endParaRPr lang="en-RU" dirty="0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C40CF5C1-DC08-C447-9CFF-ED79D9112E6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77368" y="3291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1</a:t>
            </a:r>
            <a:endParaRPr lang="en-GB" dirty="0"/>
          </a:p>
        </p:txBody>
      </p:sp>
      <p:sp>
        <p:nvSpPr>
          <p:cNvPr id="19" name="Text Placeholder 17">
            <a:extLst>
              <a:ext uri="{FF2B5EF4-FFF2-40B4-BE49-F238E27FC236}">
                <a16:creationId xmlns:a16="http://schemas.microsoft.com/office/drawing/2014/main" id="{88341765-AEB0-424D-9C35-3FE480A0EB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18285" y="3288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2 </a:t>
            </a:r>
            <a:endParaRPr lang="en-GB" dirty="0"/>
          </a:p>
        </p:txBody>
      </p:sp>
      <p:sp>
        <p:nvSpPr>
          <p:cNvPr id="20" name="Text Placeholder 17">
            <a:extLst>
              <a:ext uri="{FF2B5EF4-FFF2-40B4-BE49-F238E27FC236}">
                <a16:creationId xmlns:a16="http://schemas.microsoft.com/office/drawing/2014/main" id="{B8ED627E-1D0A-C04B-A9F5-533EF6A21B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86476" y="3291404"/>
            <a:ext cx="2268140" cy="788194"/>
          </a:xfrm>
          <a:prstGeom prst="rect">
            <a:avLst/>
          </a:prstGeom>
        </p:spPr>
        <p:txBody>
          <a:bodyPr lIns="0"/>
          <a:lstStyle>
            <a:lvl1pPr marL="0" indent="0">
              <a:buFont typeface="STIXGeneral-Regular" pitchFamily="2" charset="2"/>
              <a:buNone/>
              <a:tabLst/>
              <a:defRPr sz="1050" b="0" i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ru-RU" dirty="0"/>
              <a:t>Текст 3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8344859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oup 34">
            <a:extLst>
              <a:ext uri="{FF2B5EF4-FFF2-40B4-BE49-F238E27FC236}">
                <a16:creationId xmlns:a16="http://schemas.microsoft.com/office/drawing/2014/main" id="{35EC327D-52F5-D44F-A481-54B37D70DF46}"/>
              </a:ext>
            </a:extLst>
          </p:cNvPr>
          <p:cNvGrpSpPr/>
          <p:nvPr userDrawn="1"/>
        </p:nvGrpSpPr>
        <p:grpSpPr>
          <a:xfrm>
            <a:off x="0" y="0"/>
            <a:ext cx="9144000" cy="5143500"/>
            <a:chOff x="0" y="0"/>
            <a:chExt cx="16256000" cy="9144000"/>
          </a:xfrm>
        </p:grpSpPr>
        <p:sp>
          <p:nvSpPr>
            <p:cNvPr id="38" name="object 2">
              <a:extLst>
                <a:ext uri="{FF2B5EF4-FFF2-40B4-BE49-F238E27FC236}">
                  <a16:creationId xmlns:a16="http://schemas.microsoft.com/office/drawing/2014/main" id="{5DDABA16-3FD9-CF47-A3CD-C81AE3DB14B2}"/>
                </a:ext>
              </a:extLst>
            </p:cNvPr>
            <p:cNvSpPr/>
            <p:nvPr/>
          </p:nvSpPr>
          <p:spPr>
            <a:xfrm>
              <a:off x="0" y="8686800"/>
              <a:ext cx="16256000" cy="457200"/>
            </a:xfrm>
            <a:custGeom>
              <a:avLst/>
              <a:gdLst/>
              <a:ahLst/>
              <a:cxnLst/>
              <a:rect l="l" t="t" r="r" b="b"/>
              <a:pathLst>
                <a:path w="16256000" h="457200">
                  <a:moveTo>
                    <a:pt x="16256000" y="457200"/>
                  </a:moveTo>
                  <a:lnTo>
                    <a:pt x="0" y="457200"/>
                  </a:lnTo>
                  <a:lnTo>
                    <a:pt x="0" y="0"/>
                  </a:lnTo>
                  <a:lnTo>
                    <a:pt x="16256000" y="0"/>
                  </a:lnTo>
                  <a:lnTo>
                    <a:pt x="16256000" y="457200"/>
                  </a:lnTo>
                  <a:close/>
                </a:path>
              </a:pathLst>
            </a:custGeom>
            <a:ln w="127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DA5FF823-2557-AE44-8816-CD1945EA3340}"/>
                </a:ext>
              </a:extLst>
            </p:cNvPr>
            <p:cNvGrpSpPr/>
            <p:nvPr/>
          </p:nvGrpSpPr>
          <p:grpSpPr>
            <a:xfrm>
              <a:off x="0" y="0"/>
              <a:ext cx="16256000" cy="9144000"/>
              <a:chOff x="0" y="0"/>
              <a:chExt cx="16256000" cy="9144000"/>
            </a:xfrm>
          </p:grpSpPr>
          <p:sp>
            <p:nvSpPr>
              <p:cNvPr id="40" name="object 3">
                <a:extLst>
                  <a:ext uri="{FF2B5EF4-FFF2-40B4-BE49-F238E27FC236}">
                    <a16:creationId xmlns:a16="http://schemas.microsoft.com/office/drawing/2014/main" id="{2942332C-119C-9C4F-B6FC-6FA027C95223}"/>
                  </a:ext>
                </a:extLst>
              </p:cNvPr>
              <p:cNvSpPr/>
              <p:nvPr/>
            </p:nvSpPr>
            <p:spPr>
              <a:xfrm>
                <a:off x="0" y="694944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199"/>
                    </a:moveTo>
                    <a:lnTo>
                      <a:pt x="0" y="457199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199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1" name="object 4">
                <a:extLst>
                  <a:ext uri="{FF2B5EF4-FFF2-40B4-BE49-F238E27FC236}">
                    <a16:creationId xmlns:a16="http://schemas.microsoft.com/office/drawing/2014/main" id="{6C1D6C1A-CD65-E944-BAB7-53871C729C44}"/>
                  </a:ext>
                </a:extLst>
              </p:cNvPr>
              <p:cNvSpPr/>
              <p:nvPr/>
            </p:nvSpPr>
            <p:spPr>
              <a:xfrm>
                <a:off x="0" y="5212079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2" name="object 5">
                <a:extLst>
                  <a:ext uri="{FF2B5EF4-FFF2-40B4-BE49-F238E27FC236}">
                    <a16:creationId xmlns:a16="http://schemas.microsoft.com/office/drawing/2014/main" id="{FEB1BF7F-E544-3646-B0D9-94D54BC9FFD0}"/>
                  </a:ext>
                </a:extLst>
              </p:cNvPr>
              <p:cNvSpPr/>
              <p:nvPr/>
            </p:nvSpPr>
            <p:spPr>
              <a:xfrm>
                <a:off x="0" y="347472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4" name="object 6">
                <a:extLst>
                  <a:ext uri="{FF2B5EF4-FFF2-40B4-BE49-F238E27FC236}">
                    <a16:creationId xmlns:a16="http://schemas.microsoft.com/office/drawing/2014/main" id="{B1BC8298-13FB-E64A-9275-B55FD8CC4605}"/>
                  </a:ext>
                </a:extLst>
              </p:cNvPr>
              <p:cNvSpPr/>
              <p:nvPr/>
            </p:nvSpPr>
            <p:spPr>
              <a:xfrm>
                <a:off x="0" y="1737360"/>
                <a:ext cx="16256000" cy="4572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4572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  <p:sp>
            <p:nvSpPr>
              <p:cNvPr id="45" name="object 7">
                <a:extLst>
                  <a:ext uri="{FF2B5EF4-FFF2-40B4-BE49-F238E27FC236}">
                    <a16:creationId xmlns:a16="http://schemas.microsoft.com/office/drawing/2014/main" id="{72434DF5-F36E-154D-A0D2-533EB1E7CA9E}"/>
                  </a:ext>
                </a:extLst>
              </p:cNvPr>
              <p:cNvSpPr/>
              <p:nvPr/>
            </p:nvSpPr>
            <p:spPr>
              <a:xfrm>
                <a:off x="0" y="0"/>
                <a:ext cx="16256000" cy="9144000"/>
              </a:xfrm>
              <a:custGeom>
                <a:avLst/>
                <a:gdLst/>
                <a:ahLst/>
                <a:cxnLst/>
                <a:rect l="l" t="t" r="r" b="b"/>
                <a:pathLst>
                  <a:path w="16256000" h="9144000">
                    <a:moveTo>
                      <a:pt x="16256000" y="457200"/>
                    </a:moveTo>
                    <a:lnTo>
                      <a:pt x="0" y="457200"/>
                    </a:lnTo>
                    <a:lnTo>
                      <a:pt x="0" y="0"/>
                    </a:lnTo>
                    <a:lnTo>
                      <a:pt x="16256000" y="0"/>
                    </a:lnTo>
                    <a:lnTo>
                      <a:pt x="16256000" y="457200"/>
                    </a:lnTo>
                    <a:close/>
                  </a:path>
                  <a:path w="16256000" h="9144000">
                    <a:moveTo>
                      <a:pt x="15798800" y="0"/>
                    </a:moveTo>
                    <a:lnTo>
                      <a:pt x="16256000" y="0"/>
                    </a:lnTo>
                    <a:lnTo>
                      <a:pt x="16256000" y="9144000"/>
                    </a:lnTo>
                    <a:lnTo>
                      <a:pt x="15798800" y="9144000"/>
                    </a:lnTo>
                    <a:lnTo>
                      <a:pt x="15798800" y="0"/>
                    </a:lnTo>
                    <a:close/>
                  </a:path>
                  <a:path w="16256000" h="9144000">
                    <a:moveTo>
                      <a:pt x="0" y="0"/>
                    </a:moveTo>
                    <a:lnTo>
                      <a:pt x="457200" y="0"/>
                    </a:lnTo>
                    <a:lnTo>
                      <a:pt x="457200" y="9144000"/>
                    </a:lnTo>
                    <a:lnTo>
                      <a:pt x="0" y="9144000"/>
                    </a:lnTo>
                    <a:lnTo>
                      <a:pt x="0" y="0"/>
                    </a:lnTo>
                    <a:close/>
                  </a:path>
                  <a:path w="16256000" h="9144000">
                    <a:moveTo>
                      <a:pt x="3949700" y="0"/>
                    </a:moveTo>
                    <a:lnTo>
                      <a:pt x="4406900" y="0"/>
                    </a:lnTo>
                    <a:lnTo>
                      <a:pt x="4406900" y="9144000"/>
                    </a:lnTo>
                    <a:lnTo>
                      <a:pt x="3949700" y="9144000"/>
                    </a:lnTo>
                    <a:lnTo>
                      <a:pt x="3949700" y="0"/>
                    </a:lnTo>
                    <a:close/>
                  </a:path>
                  <a:path w="16256000" h="9144000">
                    <a:moveTo>
                      <a:pt x="7899400" y="0"/>
                    </a:moveTo>
                    <a:lnTo>
                      <a:pt x="8356600" y="0"/>
                    </a:lnTo>
                    <a:lnTo>
                      <a:pt x="8356600" y="9144000"/>
                    </a:lnTo>
                    <a:lnTo>
                      <a:pt x="7899400" y="9144000"/>
                    </a:lnTo>
                    <a:lnTo>
                      <a:pt x="7899400" y="0"/>
                    </a:lnTo>
                    <a:close/>
                  </a:path>
                  <a:path w="16256000" h="9144000">
                    <a:moveTo>
                      <a:pt x="11849100" y="0"/>
                    </a:moveTo>
                    <a:lnTo>
                      <a:pt x="12306300" y="0"/>
                    </a:lnTo>
                    <a:lnTo>
                      <a:pt x="12306300" y="9144000"/>
                    </a:lnTo>
                    <a:lnTo>
                      <a:pt x="11849100" y="9144000"/>
                    </a:lnTo>
                    <a:lnTo>
                      <a:pt x="11849100" y="0"/>
                    </a:lnTo>
                    <a:close/>
                  </a:path>
                  <a:path w="16256000" h="9144000">
                    <a:moveTo>
                      <a:pt x="9874250" y="0"/>
                    </a:moveTo>
                    <a:lnTo>
                      <a:pt x="10331450" y="0"/>
                    </a:lnTo>
                    <a:lnTo>
                      <a:pt x="10331450" y="9144000"/>
                    </a:lnTo>
                    <a:lnTo>
                      <a:pt x="9874250" y="9144000"/>
                    </a:lnTo>
                    <a:lnTo>
                      <a:pt x="9874250" y="0"/>
                    </a:lnTo>
                    <a:close/>
                  </a:path>
                  <a:path w="16256000" h="9144000">
                    <a:moveTo>
                      <a:pt x="5924550" y="0"/>
                    </a:moveTo>
                    <a:lnTo>
                      <a:pt x="6381750" y="0"/>
                    </a:lnTo>
                    <a:lnTo>
                      <a:pt x="6381750" y="9144000"/>
                    </a:lnTo>
                    <a:lnTo>
                      <a:pt x="5924550" y="9144000"/>
                    </a:lnTo>
                    <a:lnTo>
                      <a:pt x="5924550" y="0"/>
                    </a:lnTo>
                    <a:close/>
                  </a:path>
                  <a:path w="16256000" h="9144000">
                    <a:moveTo>
                      <a:pt x="1974850" y="0"/>
                    </a:moveTo>
                    <a:lnTo>
                      <a:pt x="2432050" y="0"/>
                    </a:lnTo>
                    <a:lnTo>
                      <a:pt x="2432050" y="9144000"/>
                    </a:lnTo>
                    <a:lnTo>
                      <a:pt x="1974850" y="9144000"/>
                    </a:lnTo>
                    <a:lnTo>
                      <a:pt x="1974850" y="0"/>
                    </a:lnTo>
                    <a:close/>
                  </a:path>
                  <a:path w="16256000" h="9144000">
                    <a:moveTo>
                      <a:pt x="13823950" y="0"/>
                    </a:moveTo>
                    <a:lnTo>
                      <a:pt x="14281150" y="0"/>
                    </a:lnTo>
                    <a:lnTo>
                      <a:pt x="14281150" y="9144000"/>
                    </a:lnTo>
                    <a:lnTo>
                      <a:pt x="13823950" y="9144000"/>
                    </a:lnTo>
                    <a:lnTo>
                      <a:pt x="13823950" y="0"/>
                    </a:lnTo>
                    <a:close/>
                  </a:path>
                </a:pathLst>
              </a:custGeom>
              <a:ln w="12700">
                <a:solidFill>
                  <a:srgbClr val="FF0000"/>
                </a:solidFill>
              </a:ln>
            </p:spPr>
            <p:txBody>
              <a:bodyPr wrap="square" lIns="0" tIns="0" rIns="0" bIns="0" rtlCol="0"/>
              <a:lstStyle/>
              <a:p>
                <a:endParaRPr sz="1013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9808575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1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79.xml"/><Relationship Id="rId18" Type="http://schemas.openxmlformats.org/officeDocument/2006/relationships/slideLayout" Target="../slideLayouts/slideLayout384.xml"/><Relationship Id="rId26" Type="http://schemas.openxmlformats.org/officeDocument/2006/relationships/slideLayout" Target="../slideLayouts/slideLayout392.xml"/><Relationship Id="rId3" Type="http://schemas.openxmlformats.org/officeDocument/2006/relationships/slideLayout" Target="../slideLayouts/slideLayout369.xml"/><Relationship Id="rId21" Type="http://schemas.openxmlformats.org/officeDocument/2006/relationships/slideLayout" Target="../slideLayouts/slideLayout387.xml"/><Relationship Id="rId34" Type="http://schemas.openxmlformats.org/officeDocument/2006/relationships/theme" Target="../theme/theme10.xml"/><Relationship Id="rId7" Type="http://schemas.openxmlformats.org/officeDocument/2006/relationships/slideLayout" Target="../slideLayouts/slideLayout373.xml"/><Relationship Id="rId12" Type="http://schemas.openxmlformats.org/officeDocument/2006/relationships/slideLayout" Target="../slideLayouts/slideLayout378.xml"/><Relationship Id="rId17" Type="http://schemas.openxmlformats.org/officeDocument/2006/relationships/slideLayout" Target="../slideLayouts/slideLayout383.xml"/><Relationship Id="rId25" Type="http://schemas.openxmlformats.org/officeDocument/2006/relationships/slideLayout" Target="../slideLayouts/slideLayout391.xml"/><Relationship Id="rId33" Type="http://schemas.openxmlformats.org/officeDocument/2006/relationships/slideLayout" Target="../slideLayouts/slideLayout399.xml"/><Relationship Id="rId2" Type="http://schemas.openxmlformats.org/officeDocument/2006/relationships/slideLayout" Target="../slideLayouts/slideLayout368.xml"/><Relationship Id="rId16" Type="http://schemas.openxmlformats.org/officeDocument/2006/relationships/slideLayout" Target="../slideLayouts/slideLayout382.xml"/><Relationship Id="rId20" Type="http://schemas.openxmlformats.org/officeDocument/2006/relationships/slideLayout" Target="../slideLayouts/slideLayout386.xml"/><Relationship Id="rId29" Type="http://schemas.openxmlformats.org/officeDocument/2006/relationships/slideLayout" Target="../slideLayouts/slideLayout395.xml"/><Relationship Id="rId1" Type="http://schemas.openxmlformats.org/officeDocument/2006/relationships/slideLayout" Target="../slideLayouts/slideLayout367.xml"/><Relationship Id="rId6" Type="http://schemas.openxmlformats.org/officeDocument/2006/relationships/slideLayout" Target="../slideLayouts/slideLayout372.xml"/><Relationship Id="rId11" Type="http://schemas.openxmlformats.org/officeDocument/2006/relationships/slideLayout" Target="../slideLayouts/slideLayout377.xml"/><Relationship Id="rId24" Type="http://schemas.openxmlformats.org/officeDocument/2006/relationships/slideLayout" Target="../slideLayouts/slideLayout390.xml"/><Relationship Id="rId32" Type="http://schemas.openxmlformats.org/officeDocument/2006/relationships/slideLayout" Target="../slideLayouts/slideLayout398.xml"/><Relationship Id="rId5" Type="http://schemas.openxmlformats.org/officeDocument/2006/relationships/slideLayout" Target="../slideLayouts/slideLayout371.xml"/><Relationship Id="rId15" Type="http://schemas.openxmlformats.org/officeDocument/2006/relationships/slideLayout" Target="../slideLayouts/slideLayout381.xml"/><Relationship Id="rId23" Type="http://schemas.openxmlformats.org/officeDocument/2006/relationships/slideLayout" Target="../slideLayouts/slideLayout389.xml"/><Relationship Id="rId28" Type="http://schemas.openxmlformats.org/officeDocument/2006/relationships/slideLayout" Target="../slideLayouts/slideLayout394.xml"/><Relationship Id="rId10" Type="http://schemas.openxmlformats.org/officeDocument/2006/relationships/slideLayout" Target="../slideLayouts/slideLayout376.xml"/><Relationship Id="rId19" Type="http://schemas.openxmlformats.org/officeDocument/2006/relationships/slideLayout" Target="../slideLayouts/slideLayout385.xml"/><Relationship Id="rId31" Type="http://schemas.openxmlformats.org/officeDocument/2006/relationships/slideLayout" Target="../slideLayouts/slideLayout397.xml"/><Relationship Id="rId4" Type="http://schemas.openxmlformats.org/officeDocument/2006/relationships/slideLayout" Target="../slideLayouts/slideLayout370.xml"/><Relationship Id="rId9" Type="http://schemas.openxmlformats.org/officeDocument/2006/relationships/slideLayout" Target="../slideLayouts/slideLayout375.xml"/><Relationship Id="rId14" Type="http://schemas.openxmlformats.org/officeDocument/2006/relationships/slideLayout" Target="../slideLayouts/slideLayout380.xml"/><Relationship Id="rId22" Type="http://schemas.openxmlformats.org/officeDocument/2006/relationships/slideLayout" Target="../slideLayouts/slideLayout388.xml"/><Relationship Id="rId27" Type="http://schemas.openxmlformats.org/officeDocument/2006/relationships/slideLayout" Target="../slideLayouts/slideLayout393.xml"/><Relationship Id="rId30" Type="http://schemas.openxmlformats.org/officeDocument/2006/relationships/slideLayout" Target="../slideLayouts/slideLayout396.xml"/><Relationship Id="rId8" Type="http://schemas.openxmlformats.org/officeDocument/2006/relationships/slideLayout" Target="../slideLayouts/slideLayout37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4.xml"/><Relationship Id="rId2" Type="http://schemas.openxmlformats.org/officeDocument/2006/relationships/slideLayout" Target="../slideLayouts/slideLayout23.xml"/><Relationship Id="rId1" Type="http://schemas.openxmlformats.org/officeDocument/2006/relationships/slideLayout" Target="../slideLayouts/slideLayout22.xml"/><Relationship Id="rId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7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5" Type="http://schemas.openxmlformats.org/officeDocument/2006/relationships/theme" Target="../theme/theme3.xml"/><Relationship Id="rId4" Type="http://schemas.openxmlformats.org/officeDocument/2006/relationships/slideLayout" Target="../slideLayouts/slideLayout28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theme" Target="../theme/theme4.xml"/><Relationship Id="rId3" Type="http://schemas.openxmlformats.org/officeDocument/2006/relationships/slideLayout" Target="../slideLayouts/slideLayout31.xml"/><Relationship Id="rId7" Type="http://schemas.openxmlformats.org/officeDocument/2006/relationships/slideLayout" Target="../slideLayouts/slideLayout35.xml"/><Relationship Id="rId12" Type="http://schemas.openxmlformats.org/officeDocument/2006/relationships/image" Target="../media/image3.emf"/><Relationship Id="rId2" Type="http://schemas.openxmlformats.org/officeDocument/2006/relationships/slideLayout" Target="../slideLayouts/slideLayout30.xml"/><Relationship Id="rId1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4.xml"/><Relationship Id="rId11" Type="http://schemas.openxmlformats.org/officeDocument/2006/relationships/oleObject" Target="../embeddings/oleObject1.bin"/><Relationship Id="rId5" Type="http://schemas.openxmlformats.org/officeDocument/2006/relationships/slideLayout" Target="../slideLayouts/slideLayout33.xml"/><Relationship Id="rId10" Type="http://schemas.openxmlformats.org/officeDocument/2006/relationships/tags" Target="../tags/tag2.xml"/><Relationship Id="rId4" Type="http://schemas.openxmlformats.org/officeDocument/2006/relationships/slideLayout" Target="../slideLayouts/slideLayout32.xml"/><Relationship Id="rId9" Type="http://schemas.openxmlformats.org/officeDocument/2006/relationships/tags" Target="../tags/tag1.xml"/></Relationships>
</file>

<file path=ppt/slideMasters/_rels/slideMaster5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61.xml"/><Relationship Id="rId21" Type="http://schemas.openxmlformats.org/officeDocument/2006/relationships/slideLayout" Target="../slideLayouts/slideLayout56.xml"/><Relationship Id="rId34" Type="http://schemas.openxmlformats.org/officeDocument/2006/relationships/slideLayout" Target="../slideLayouts/slideLayout69.xml"/><Relationship Id="rId42" Type="http://schemas.openxmlformats.org/officeDocument/2006/relationships/slideLayout" Target="../slideLayouts/slideLayout77.xml"/><Relationship Id="rId47" Type="http://schemas.openxmlformats.org/officeDocument/2006/relationships/slideLayout" Target="../slideLayouts/slideLayout82.xml"/><Relationship Id="rId50" Type="http://schemas.openxmlformats.org/officeDocument/2006/relationships/slideLayout" Target="../slideLayouts/slideLayout85.xml"/><Relationship Id="rId55" Type="http://schemas.openxmlformats.org/officeDocument/2006/relationships/slideLayout" Target="../slideLayouts/slideLayout90.xml"/><Relationship Id="rId63" Type="http://schemas.openxmlformats.org/officeDocument/2006/relationships/slideLayout" Target="../slideLayouts/slideLayout98.xml"/><Relationship Id="rId7" Type="http://schemas.openxmlformats.org/officeDocument/2006/relationships/slideLayout" Target="../slideLayouts/slideLayout42.xml"/><Relationship Id="rId2" Type="http://schemas.openxmlformats.org/officeDocument/2006/relationships/slideLayout" Target="../slideLayouts/slideLayout37.xml"/><Relationship Id="rId16" Type="http://schemas.openxmlformats.org/officeDocument/2006/relationships/slideLayout" Target="../slideLayouts/slideLayout51.xml"/><Relationship Id="rId29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46.xml"/><Relationship Id="rId24" Type="http://schemas.openxmlformats.org/officeDocument/2006/relationships/slideLayout" Target="../slideLayouts/slideLayout59.xml"/><Relationship Id="rId32" Type="http://schemas.openxmlformats.org/officeDocument/2006/relationships/slideLayout" Target="../slideLayouts/slideLayout67.xml"/><Relationship Id="rId37" Type="http://schemas.openxmlformats.org/officeDocument/2006/relationships/slideLayout" Target="../slideLayouts/slideLayout72.xml"/><Relationship Id="rId40" Type="http://schemas.openxmlformats.org/officeDocument/2006/relationships/slideLayout" Target="../slideLayouts/slideLayout75.xml"/><Relationship Id="rId45" Type="http://schemas.openxmlformats.org/officeDocument/2006/relationships/slideLayout" Target="../slideLayouts/slideLayout80.xml"/><Relationship Id="rId53" Type="http://schemas.openxmlformats.org/officeDocument/2006/relationships/slideLayout" Target="../slideLayouts/slideLayout88.xml"/><Relationship Id="rId58" Type="http://schemas.openxmlformats.org/officeDocument/2006/relationships/slideLayout" Target="../slideLayouts/slideLayout93.xml"/><Relationship Id="rId66" Type="http://schemas.openxmlformats.org/officeDocument/2006/relationships/theme" Target="../theme/theme5.xml"/><Relationship Id="rId5" Type="http://schemas.openxmlformats.org/officeDocument/2006/relationships/slideLayout" Target="../slideLayouts/slideLayout40.xml"/><Relationship Id="rId61" Type="http://schemas.openxmlformats.org/officeDocument/2006/relationships/slideLayout" Target="../slideLayouts/slideLayout96.xml"/><Relationship Id="rId19" Type="http://schemas.openxmlformats.org/officeDocument/2006/relationships/slideLayout" Target="../slideLayouts/slideLayout54.xml"/><Relationship Id="rId14" Type="http://schemas.openxmlformats.org/officeDocument/2006/relationships/slideLayout" Target="../slideLayouts/slideLayout49.xml"/><Relationship Id="rId22" Type="http://schemas.openxmlformats.org/officeDocument/2006/relationships/slideLayout" Target="../slideLayouts/slideLayout57.xml"/><Relationship Id="rId27" Type="http://schemas.openxmlformats.org/officeDocument/2006/relationships/slideLayout" Target="../slideLayouts/slideLayout62.xml"/><Relationship Id="rId30" Type="http://schemas.openxmlformats.org/officeDocument/2006/relationships/slideLayout" Target="../slideLayouts/slideLayout65.xml"/><Relationship Id="rId35" Type="http://schemas.openxmlformats.org/officeDocument/2006/relationships/slideLayout" Target="../slideLayouts/slideLayout70.xml"/><Relationship Id="rId43" Type="http://schemas.openxmlformats.org/officeDocument/2006/relationships/slideLayout" Target="../slideLayouts/slideLayout78.xml"/><Relationship Id="rId48" Type="http://schemas.openxmlformats.org/officeDocument/2006/relationships/slideLayout" Target="../slideLayouts/slideLayout83.xml"/><Relationship Id="rId56" Type="http://schemas.openxmlformats.org/officeDocument/2006/relationships/slideLayout" Target="../slideLayouts/slideLayout91.xml"/><Relationship Id="rId64" Type="http://schemas.openxmlformats.org/officeDocument/2006/relationships/slideLayout" Target="../slideLayouts/slideLayout99.xml"/><Relationship Id="rId8" Type="http://schemas.openxmlformats.org/officeDocument/2006/relationships/slideLayout" Target="../slideLayouts/slideLayout43.xml"/><Relationship Id="rId51" Type="http://schemas.openxmlformats.org/officeDocument/2006/relationships/slideLayout" Target="../slideLayouts/slideLayout86.xml"/><Relationship Id="rId3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7.xml"/><Relationship Id="rId17" Type="http://schemas.openxmlformats.org/officeDocument/2006/relationships/slideLayout" Target="../slideLayouts/slideLayout52.xml"/><Relationship Id="rId25" Type="http://schemas.openxmlformats.org/officeDocument/2006/relationships/slideLayout" Target="../slideLayouts/slideLayout60.xml"/><Relationship Id="rId33" Type="http://schemas.openxmlformats.org/officeDocument/2006/relationships/slideLayout" Target="../slideLayouts/slideLayout68.xml"/><Relationship Id="rId38" Type="http://schemas.openxmlformats.org/officeDocument/2006/relationships/slideLayout" Target="../slideLayouts/slideLayout73.xml"/><Relationship Id="rId46" Type="http://schemas.openxmlformats.org/officeDocument/2006/relationships/slideLayout" Target="../slideLayouts/slideLayout81.xml"/><Relationship Id="rId59" Type="http://schemas.openxmlformats.org/officeDocument/2006/relationships/slideLayout" Target="../slideLayouts/slideLayout94.xml"/><Relationship Id="rId67" Type="http://schemas.openxmlformats.org/officeDocument/2006/relationships/image" Target="../media/image8.png"/><Relationship Id="rId20" Type="http://schemas.openxmlformats.org/officeDocument/2006/relationships/slideLayout" Target="../slideLayouts/slideLayout55.xml"/><Relationship Id="rId41" Type="http://schemas.openxmlformats.org/officeDocument/2006/relationships/slideLayout" Target="../slideLayouts/slideLayout76.xml"/><Relationship Id="rId54" Type="http://schemas.openxmlformats.org/officeDocument/2006/relationships/slideLayout" Target="../slideLayouts/slideLayout89.xml"/><Relationship Id="rId62" Type="http://schemas.openxmlformats.org/officeDocument/2006/relationships/slideLayout" Target="../slideLayouts/slideLayout97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5" Type="http://schemas.openxmlformats.org/officeDocument/2006/relationships/slideLayout" Target="../slideLayouts/slideLayout50.xml"/><Relationship Id="rId23" Type="http://schemas.openxmlformats.org/officeDocument/2006/relationships/slideLayout" Target="../slideLayouts/slideLayout58.xml"/><Relationship Id="rId28" Type="http://schemas.openxmlformats.org/officeDocument/2006/relationships/slideLayout" Target="../slideLayouts/slideLayout63.xml"/><Relationship Id="rId36" Type="http://schemas.openxmlformats.org/officeDocument/2006/relationships/slideLayout" Target="../slideLayouts/slideLayout71.xml"/><Relationship Id="rId49" Type="http://schemas.openxmlformats.org/officeDocument/2006/relationships/slideLayout" Target="../slideLayouts/slideLayout84.xml"/><Relationship Id="rId57" Type="http://schemas.openxmlformats.org/officeDocument/2006/relationships/slideLayout" Target="../slideLayouts/slideLayout92.xml"/><Relationship Id="rId10" Type="http://schemas.openxmlformats.org/officeDocument/2006/relationships/slideLayout" Target="../slideLayouts/slideLayout45.xml"/><Relationship Id="rId31" Type="http://schemas.openxmlformats.org/officeDocument/2006/relationships/slideLayout" Target="../slideLayouts/slideLayout66.xml"/><Relationship Id="rId44" Type="http://schemas.openxmlformats.org/officeDocument/2006/relationships/slideLayout" Target="../slideLayouts/slideLayout79.xml"/><Relationship Id="rId52" Type="http://schemas.openxmlformats.org/officeDocument/2006/relationships/slideLayout" Target="../slideLayouts/slideLayout87.xml"/><Relationship Id="rId60" Type="http://schemas.openxmlformats.org/officeDocument/2006/relationships/slideLayout" Target="../slideLayouts/slideLayout95.xml"/><Relationship Id="rId65" Type="http://schemas.openxmlformats.org/officeDocument/2006/relationships/slideLayout" Target="../slideLayouts/slideLayout100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3" Type="http://schemas.openxmlformats.org/officeDocument/2006/relationships/slideLayout" Target="../slideLayouts/slideLayout48.xml"/><Relationship Id="rId18" Type="http://schemas.openxmlformats.org/officeDocument/2006/relationships/slideLayout" Target="../slideLayouts/slideLayout53.xml"/><Relationship Id="rId39" Type="http://schemas.openxmlformats.org/officeDocument/2006/relationships/slideLayout" Target="../slideLayouts/slideLayout74.xml"/></Relationships>
</file>

<file path=ppt/slideMasters/_rels/slideMaster6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126.xml"/><Relationship Id="rId21" Type="http://schemas.openxmlformats.org/officeDocument/2006/relationships/slideLayout" Target="../slideLayouts/slideLayout121.xml"/><Relationship Id="rId42" Type="http://schemas.openxmlformats.org/officeDocument/2006/relationships/slideLayout" Target="../slideLayouts/slideLayout142.xml"/><Relationship Id="rId47" Type="http://schemas.openxmlformats.org/officeDocument/2006/relationships/slideLayout" Target="../slideLayouts/slideLayout147.xml"/><Relationship Id="rId63" Type="http://schemas.openxmlformats.org/officeDocument/2006/relationships/slideLayout" Target="../slideLayouts/slideLayout163.xml"/><Relationship Id="rId68" Type="http://schemas.openxmlformats.org/officeDocument/2006/relationships/slideLayout" Target="../slideLayouts/slideLayout168.xml"/><Relationship Id="rId7" Type="http://schemas.openxmlformats.org/officeDocument/2006/relationships/slideLayout" Target="../slideLayouts/slideLayout107.xml"/><Relationship Id="rId2" Type="http://schemas.openxmlformats.org/officeDocument/2006/relationships/slideLayout" Target="../slideLayouts/slideLayout102.xml"/><Relationship Id="rId16" Type="http://schemas.openxmlformats.org/officeDocument/2006/relationships/slideLayout" Target="../slideLayouts/slideLayout116.xml"/><Relationship Id="rId29" Type="http://schemas.openxmlformats.org/officeDocument/2006/relationships/slideLayout" Target="../slideLayouts/slideLayout129.xml"/><Relationship Id="rId11" Type="http://schemas.openxmlformats.org/officeDocument/2006/relationships/slideLayout" Target="../slideLayouts/slideLayout111.xml"/><Relationship Id="rId24" Type="http://schemas.openxmlformats.org/officeDocument/2006/relationships/slideLayout" Target="../slideLayouts/slideLayout124.xml"/><Relationship Id="rId32" Type="http://schemas.openxmlformats.org/officeDocument/2006/relationships/slideLayout" Target="../slideLayouts/slideLayout132.xml"/><Relationship Id="rId37" Type="http://schemas.openxmlformats.org/officeDocument/2006/relationships/slideLayout" Target="../slideLayouts/slideLayout137.xml"/><Relationship Id="rId40" Type="http://schemas.openxmlformats.org/officeDocument/2006/relationships/slideLayout" Target="../slideLayouts/slideLayout140.xml"/><Relationship Id="rId45" Type="http://schemas.openxmlformats.org/officeDocument/2006/relationships/slideLayout" Target="../slideLayouts/slideLayout145.xml"/><Relationship Id="rId53" Type="http://schemas.openxmlformats.org/officeDocument/2006/relationships/slideLayout" Target="../slideLayouts/slideLayout153.xml"/><Relationship Id="rId58" Type="http://schemas.openxmlformats.org/officeDocument/2006/relationships/slideLayout" Target="../slideLayouts/slideLayout158.xml"/><Relationship Id="rId66" Type="http://schemas.openxmlformats.org/officeDocument/2006/relationships/slideLayout" Target="../slideLayouts/slideLayout166.xml"/><Relationship Id="rId5" Type="http://schemas.openxmlformats.org/officeDocument/2006/relationships/slideLayout" Target="../slideLayouts/slideLayout105.xml"/><Relationship Id="rId61" Type="http://schemas.openxmlformats.org/officeDocument/2006/relationships/slideLayout" Target="../slideLayouts/slideLayout161.xml"/><Relationship Id="rId19" Type="http://schemas.openxmlformats.org/officeDocument/2006/relationships/slideLayout" Target="../slideLayouts/slideLayout119.xml"/><Relationship Id="rId14" Type="http://schemas.openxmlformats.org/officeDocument/2006/relationships/slideLayout" Target="../slideLayouts/slideLayout114.xml"/><Relationship Id="rId22" Type="http://schemas.openxmlformats.org/officeDocument/2006/relationships/slideLayout" Target="../slideLayouts/slideLayout122.xml"/><Relationship Id="rId27" Type="http://schemas.openxmlformats.org/officeDocument/2006/relationships/slideLayout" Target="../slideLayouts/slideLayout127.xml"/><Relationship Id="rId30" Type="http://schemas.openxmlformats.org/officeDocument/2006/relationships/slideLayout" Target="../slideLayouts/slideLayout130.xml"/><Relationship Id="rId35" Type="http://schemas.openxmlformats.org/officeDocument/2006/relationships/slideLayout" Target="../slideLayouts/slideLayout135.xml"/><Relationship Id="rId43" Type="http://schemas.openxmlformats.org/officeDocument/2006/relationships/slideLayout" Target="../slideLayouts/slideLayout143.xml"/><Relationship Id="rId48" Type="http://schemas.openxmlformats.org/officeDocument/2006/relationships/slideLayout" Target="../slideLayouts/slideLayout148.xml"/><Relationship Id="rId56" Type="http://schemas.openxmlformats.org/officeDocument/2006/relationships/slideLayout" Target="../slideLayouts/slideLayout156.xml"/><Relationship Id="rId64" Type="http://schemas.openxmlformats.org/officeDocument/2006/relationships/slideLayout" Target="../slideLayouts/slideLayout164.xml"/><Relationship Id="rId69" Type="http://schemas.openxmlformats.org/officeDocument/2006/relationships/theme" Target="../theme/theme6.xml"/><Relationship Id="rId8" Type="http://schemas.openxmlformats.org/officeDocument/2006/relationships/slideLayout" Target="../slideLayouts/slideLayout108.xml"/><Relationship Id="rId51" Type="http://schemas.openxmlformats.org/officeDocument/2006/relationships/slideLayout" Target="../slideLayouts/slideLayout151.xml"/><Relationship Id="rId3" Type="http://schemas.openxmlformats.org/officeDocument/2006/relationships/slideLayout" Target="../slideLayouts/slideLayout103.xml"/><Relationship Id="rId12" Type="http://schemas.openxmlformats.org/officeDocument/2006/relationships/slideLayout" Target="../slideLayouts/slideLayout112.xml"/><Relationship Id="rId17" Type="http://schemas.openxmlformats.org/officeDocument/2006/relationships/slideLayout" Target="../slideLayouts/slideLayout117.xml"/><Relationship Id="rId25" Type="http://schemas.openxmlformats.org/officeDocument/2006/relationships/slideLayout" Target="../slideLayouts/slideLayout125.xml"/><Relationship Id="rId33" Type="http://schemas.openxmlformats.org/officeDocument/2006/relationships/slideLayout" Target="../slideLayouts/slideLayout133.xml"/><Relationship Id="rId38" Type="http://schemas.openxmlformats.org/officeDocument/2006/relationships/slideLayout" Target="../slideLayouts/slideLayout138.xml"/><Relationship Id="rId46" Type="http://schemas.openxmlformats.org/officeDocument/2006/relationships/slideLayout" Target="../slideLayouts/slideLayout146.xml"/><Relationship Id="rId59" Type="http://schemas.openxmlformats.org/officeDocument/2006/relationships/slideLayout" Target="../slideLayouts/slideLayout159.xml"/><Relationship Id="rId67" Type="http://schemas.openxmlformats.org/officeDocument/2006/relationships/slideLayout" Target="../slideLayouts/slideLayout167.xml"/><Relationship Id="rId20" Type="http://schemas.openxmlformats.org/officeDocument/2006/relationships/slideLayout" Target="../slideLayouts/slideLayout120.xml"/><Relationship Id="rId41" Type="http://schemas.openxmlformats.org/officeDocument/2006/relationships/slideLayout" Target="../slideLayouts/slideLayout141.xml"/><Relationship Id="rId54" Type="http://schemas.openxmlformats.org/officeDocument/2006/relationships/slideLayout" Target="../slideLayouts/slideLayout154.xml"/><Relationship Id="rId62" Type="http://schemas.openxmlformats.org/officeDocument/2006/relationships/slideLayout" Target="../slideLayouts/slideLayout162.xml"/><Relationship Id="rId70" Type="http://schemas.openxmlformats.org/officeDocument/2006/relationships/image" Target="../media/image8.png"/><Relationship Id="rId1" Type="http://schemas.openxmlformats.org/officeDocument/2006/relationships/slideLayout" Target="../slideLayouts/slideLayout101.xml"/><Relationship Id="rId6" Type="http://schemas.openxmlformats.org/officeDocument/2006/relationships/slideLayout" Target="../slideLayouts/slideLayout106.xml"/><Relationship Id="rId15" Type="http://schemas.openxmlformats.org/officeDocument/2006/relationships/slideLayout" Target="../slideLayouts/slideLayout115.xml"/><Relationship Id="rId23" Type="http://schemas.openxmlformats.org/officeDocument/2006/relationships/slideLayout" Target="../slideLayouts/slideLayout123.xml"/><Relationship Id="rId28" Type="http://schemas.openxmlformats.org/officeDocument/2006/relationships/slideLayout" Target="../slideLayouts/slideLayout128.xml"/><Relationship Id="rId36" Type="http://schemas.openxmlformats.org/officeDocument/2006/relationships/slideLayout" Target="../slideLayouts/slideLayout136.xml"/><Relationship Id="rId49" Type="http://schemas.openxmlformats.org/officeDocument/2006/relationships/slideLayout" Target="../slideLayouts/slideLayout149.xml"/><Relationship Id="rId57" Type="http://schemas.openxmlformats.org/officeDocument/2006/relationships/slideLayout" Target="../slideLayouts/slideLayout157.xml"/><Relationship Id="rId10" Type="http://schemas.openxmlformats.org/officeDocument/2006/relationships/slideLayout" Target="../slideLayouts/slideLayout110.xml"/><Relationship Id="rId31" Type="http://schemas.openxmlformats.org/officeDocument/2006/relationships/slideLayout" Target="../slideLayouts/slideLayout131.xml"/><Relationship Id="rId44" Type="http://schemas.openxmlformats.org/officeDocument/2006/relationships/slideLayout" Target="../slideLayouts/slideLayout144.xml"/><Relationship Id="rId52" Type="http://schemas.openxmlformats.org/officeDocument/2006/relationships/slideLayout" Target="../slideLayouts/slideLayout152.xml"/><Relationship Id="rId60" Type="http://schemas.openxmlformats.org/officeDocument/2006/relationships/slideLayout" Target="../slideLayouts/slideLayout160.xml"/><Relationship Id="rId65" Type="http://schemas.openxmlformats.org/officeDocument/2006/relationships/slideLayout" Target="../slideLayouts/slideLayout165.xml"/><Relationship Id="rId4" Type="http://schemas.openxmlformats.org/officeDocument/2006/relationships/slideLayout" Target="../slideLayouts/slideLayout104.xml"/><Relationship Id="rId9" Type="http://schemas.openxmlformats.org/officeDocument/2006/relationships/slideLayout" Target="../slideLayouts/slideLayout109.xml"/><Relationship Id="rId13" Type="http://schemas.openxmlformats.org/officeDocument/2006/relationships/slideLayout" Target="../slideLayouts/slideLayout113.xml"/><Relationship Id="rId18" Type="http://schemas.openxmlformats.org/officeDocument/2006/relationships/slideLayout" Target="../slideLayouts/slideLayout118.xml"/><Relationship Id="rId39" Type="http://schemas.openxmlformats.org/officeDocument/2006/relationships/slideLayout" Target="../slideLayouts/slideLayout139.xml"/><Relationship Id="rId34" Type="http://schemas.openxmlformats.org/officeDocument/2006/relationships/slideLayout" Target="../slideLayouts/slideLayout134.xml"/><Relationship Id="rId50" Type="http://schemas.openxmlformats.org/officeDocument/2006/relationships/slideLayout" Target="../slideLayouts/slideLayout150.xml"/><Relationship Id="rId55" Type="http://schemas.openxmlformats.org/officeDocument/2006/relationships/slideLayout" Target="../slideLayouts/slideLayout155.xml"/></Relationships>
</file>

<file path=ppt/slideMasters/_rels/slideMaster7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194.xml"/><Relationship Id="rId21" Type="http://schemas.openxmlformats.org/officeDocument/2006/relationships/slideLayout" Target="../slideLayouts/slideLayout189.xml"/><Relationship Id="rId34" Type="http://schemas.openxmlformats.org/officeDocument/2006/relationships/slideLayout" Target="../slideLayouts/slideLayout202.xml"/><Relationship Id="rId42" Type="http://schemas.openxmlformats.org/officeDocument/2006/relationships/slideLayout" Target="../slideLayouts/slideLayout210.xml"/><Relationship Id="rId47" Type="http://schemas.openxmlformats.org/officeDocument/2006/relationships/slideLayout" Target="../slideLayouts/slideLayout215.xml"/><Relationship Id="rId50" Type="http://schemas.openxmlformats.org/officeDocument/2006/relationships/slideLayout" Target="../slideLayouts/slideLayout218.xml"/><Relationship Id="rId55" Type="http://schemas.openxmlformats.org/officeDocument/2006/relationships/slideLayout" Target="../slideLayouts/slideLayout223.xml"/><Relationship Id="rId63" Type="http://schemas.openxmlformats.org/officeDocument/2006/relationships/slideLayout" Target="../slideLayouts/slideLayout231.xml"/><Relationship Id="rId68" Type="http://schemas.openxmlformats.org/officeDocument/2006/relationships/image" Target="../media/image8.png"/><Relationship Id="rId7" Type="http://schemas.openxmlformats.org/officeDocument/2006/relationships/slideLayout" Target="../slideLayouts/slideLayout175.xml"/><Relationship Id="rId2" Type="http://schemas.openxmlformats.org/officeDocument/2006/relationships/slideLayout" Target="../slideLayouts/slideLayout170.xml"/><Relationship Id="rId16" Type="http://schemas.openxmlformats.org/officeDocument/2006/relationships/slideLayout" Target="../slideLayouts/slideLayout184.xml"/><Relationship Id="rId29" Type="http://schemas.openxmlformats.org/officeDocument/2006/relationships/slideLayout" Target="../slideLayouts/slideLayout197.xml"/><Relationship Id="rId11" Type="http://schemas.openxmlformats.org/officeDocument/2006/relationships/slideLayout" Target="../slideLayouts/slideLayout179.xml"/><Relationship Id="rId24" Type="http://schemas.openxmlformats.org/officeDocument/2006/relationships/slideLayout" Target="../slideLayouts/slideLayout192.xml"/><Relationship Id="rId32" Type="http://schemas.openxmlformats.org/officeDocument/2006/relationships/slideLayout" Target="../slideLayouts/slideLayout200.xml"/><Relationship Id="rId37" Type="http://schemas.openxmlformats.org/officeDocument/2006/relationships/slideLayout" Target="../slideLayouts/slideLayout205.xml"/><Relationship Id="rId40" Type="http://schemas.openxmlformats.org/officeDocument/2006/relationships/slideLayout" Target="../slideLayouts/slideLayout208.xml"/><Relationship Id="rId45" Type="http://schemas.openxmlformats.org/officeDocument/2006/relationships/slideLayout" Target="../slideLayouts/slideLayout213.xml"/><Relationship Id="rId53" Type="http://schemas.openxmlformats.org/officeDocument/2006/relationships/slideLayout" Target="../slideLayouts/slideLayout221.xml"/><Relationship Id="rId58" Type="http://schemas.openxmlformats.org/officeDocument/2006/relationships/slideLayout" Target="../slideLayouts/slideLayout226.xml"/><Relationship Id="rId66" Type="http://schemas.openxmlformats.org/officeDocument/2006/relationships/slideLayout" Target="../slideLayouts/slideLayout234.xml"/><Relationship Id="rId5" Type="http://schemas.openxmlformats.org/officeDocument/2006/relationships/slideLayout" Target="../slideLayouts/slideLayout173.xml"/><Relationship Id="rId61" Type="http://schemas.openxmlformats.org/officeDocument/2006/relationships/slideLayout" Target="../slideLayouts/slideLayout229.xml"/><Relationship Id="rId19" Type="http://schemas.openxmlformats.org/officeDocument/2006/relationships/slideLayout" Target="../slideLayouts/slideLayout187.xml"/><Relationship Id="rId14" Type="http://schemas.openxmlformats.org/officeDocument/2006/relationships/slideLayout" Target="../slideLayouts/slideLayout182.xml"/><Relationship Id="rId22" Type="http://schemas.openxmlformats.org/officeDocument/2006/relationships/slideLayout" Target="../slideLayouts/slideLayout190.xml"/><Relationship Id="rId27" Type="http://schemas.openxmlformats.org/officeDocument/2006/relationships/slideLayout" Target="../slideLayouts/slideLayout195.xml"/><Relationship Id="rId30" Type="http://schemas.openxmlformats.org/officeDocument/2006/relationships/slideLayout" Target="../slideLayouts/slideLayout198.xml"/><Relationship Id="rId35" Type="http://schemas.openxmlformats.org/officeDocument/2006/relationships/slideLayout" Target="../slideLayouts/slideLayout203.xml"/><Relationship Id="rId43" Type="http://schemas.openxmlformats.org/officeDocument/2006/relationships/slideLayout" Target="../slideLayouts/slideLayout211.xml"/><Relationship Id="rId48" Type="http://schemas.openxmlformats.org/officeDocument/2006/relationships/slideLayout" Target="../slideLayouts/slideLayout216.xml"/><Relationship Id="rId56" Type="http://schemas.openxmlformats.org/officeDocument/2006/relationships/slideLayout" Target="../slideLayouts/slideLayout224.xml"/><Relationship Id="rId64" Type="http://schemas.openxmlformats.org/officeDocument/2006/relationships/slideLayout" Target="../slideLayouts/slideLayout232.xml"/><Relationship Id="rId8" Type="http://schemas.openxmlformats.org/officeDocument/2006/relationships/slideLayout" Target="../slideLayouts/slideLayout176.xml"/><Relationship Id="rId51" Type="http://schemas.openxmlformats.org/officeDocument/2006/relationships/slideLayout" Target="../slideLayouts/slideLayout219.xml"/><Relationship Id="rId3" Type="http://schemas.openxmlformats.org/officeDocument/2006/relationships/slideLayout" Target="../slideLayouts/slideLayout171.xml"/><Relationship Id="rId12" Type="http://schemas.openxmlformats.org/officeDocument/2006/relationships/slideLayout" Target="../slideLayouts/slideLayout180.xml"/><Relationship Id="rId17" Type="http://schemas.openxmlformats.org/officeDocument/2006/relationships/slideLayout" Target="../slideLayouts/slideLayout185.xml"/><Relationship Id="rId25" Type="http://schemas.openxmlformats.org/officeDocument/2006/relationships/slideLayout" Target="../slideLayouts/slideLayout193.xml"/><Relationship Id="rId33" Type="http://schemas.openxmlformats.org/officeDocument/2006/relationships/slideLayout" Target="../slideLayouts/slideLayout201.xml"/><Relationship Id="rId38" Type="http://schemas.openxmlformats.org/officeDocument/2006/relationships/slideLayout" Target="../slideLayouts/slideLayout206.xml"/><Relationship Id="rId46" Type="http://schemas.openxmlformats.org/officeDocument/2006/relationships/slideLayout" Target="../slideLayouts/slideLayout214.xml"/><Relationship Id="rId59" Type="http://schemas.openxmlformats.org/officeDocument/2006/relationships/slideLayout" Target="../slideLayouts/slideLayout227.xml"/><Relationship Id="rId67" Type="http://schemas.openxmlformats.org/officeDocument/2006/relationships/theme" Target="../theme/theme7.xml"/><Relationship Id="rId20" Type="http://schemas.openxmlformats.org/officeDocument/2006/relationships/slideLayout" Target="../slideLayouts/slideLayout188.xml"/><Relationship Id="rId41" Type="http://schemas.openxmlformats.org/officeDocument/2006/relationships/slideLayout" Target="../slideLayouts/slideLayout209.xml"/><Relationship Id="rId54" Type="http://schemas.openxmlformats.org/officeDocument/2006/relationships/slideLayout" Target="../slideLayouts/slideLayout222.xml"/><Relationship Id="rId62" Type="http://schemas.openxmlformats.org/officeDocument/2006/relationships/slideLayout" Target="../slideLayouts/slideLayout230.xml"/><Relationship Id="rId1" Type="http://schemas.openxmlformats.org/officeDocument/2006/relationships/slideLayout" Target="../slideLayouts/slideLayout169.xml"/><Relationship Id="rId6" Type="http://schemas.openxmlformats.org/officeDocument/2006/relationships/slideLayout" Target="../slideLayouts/slideLayout174.xml"/><Relationship Id="rId15" Type="http://schemas.openxmlformats.org/officeDocument/2006/relationships/slideLayout" Target="../slideLayouts/slideLayout183.xml"/><Relationship Id="rId23" Type="http://schemas.openxmlformats.org/officeDocument/2006/relationships/slideLayout" Target="../slideLayouts/slideLayout191.xml"/><Relationship Id="rId28" Type="http://schemas.openxmlformats.org/officeDocument/2006/relationships/slideLayout" Target="../slideLayouts/slideLayout196.xml"/><Relationship Id="rId36" Type="http://schemas.openxmlformats.org/officeDocument/2006/relationships/slideLayout" Target="../slideLayouts/slideLayout204.xml"/><Relationship Id="rId49" Type="http://schemas.openxmlformats.org/officeDocument/2006/relationships/slideLayout" Target="../slideLayouts/slideLayout217.xml"/><Relationship Id="rId57" Type="http://schemas.openxmlformats.org/officeDocument/2006/relationships/slideLayout" Target="../slideLayouts/slideLayout225.xml"/><Relationship Id="rId10" Type="http://schemas.openxmlformats.org/officeDocument/2006/relationships/slideLayout" Target="../slideLayouts/slideLayout178.xml"/><Relationship Id="rId31" Type="http://schemas.openxmlformats.org/officeDocument/2006/relationships/slideLayout" Target="../slideLayouts/slideLayout199.xml"/><Relationship Id="rId44" Type="http://schemas.openxmlformats.org/officeDocument/2006/relationships/slideLayout" Target="../slideLayouts/slideLayout212.xml"/><Relationship Id="rId52" Type="http://schemas.openxmlformats.org/officeDocument/2006/relationships/slideLayout" Target="../slideLayouts/slideLayout220.xml"/><Relationship Id="rId60" Type="http://schemas.openxmlformats.org/officeDocument/2006/relationships/slideLayout" Target="../slideLayouts/slideLayout228.xml"/><Relationship Id="rId65" Type="http://schemas.openxmlformats.org/officeDocument/2006/relationships/slideLayout" Target="../slideLayouts/slideLayout233.xml"/><Relationship Id="rId4" Type="http://schemas.openxmlformats.org/officeDocument/2006/relationships/slideLayout" Target="../slideLayouts/slideLayout172.xml"/><Relationship Id="rId9" Type="http://schemas.openxmlformats.org/officeDocument/2006/relationships/slideLayout" Target="../slideLayouts/slideLayout177.xml"/><Relationship Id="rId13" Type="http://schemas.openxmlformats.org/officeDocument/2006/relationships/slideLayout" Target="../slideLayouts/slideLayout181.xml"/><Relationship Id="rId18" Type="http://schemas.openxmlformats.org/officeDocument/2006/relationships/slideLayout" Target="../slideLayouts/slideLayout186.xml"/><Relationship Id="rId39" Type="http://schemas.openxmlformats.org/officeDocument/2006/relationships/slideLayout" Target="../slideLayouts/slideLayout207.xml"/></Relationships>
</file>

<file path=ppt/slideMasters/_rels/slideMaster8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0.xml"/><Relationship Id="rId21" Type="http://schemas.openxmlformats.org/officeDocument/2006/relationships/slideLayout" Target="../slideLayouts/slideLayout255.xml"/><Relationship Id="rId34" Type="http://schemas.openxmlformats.org/officeDocument/2006/relationships/slideLayout" Target="../slideLayouts/slideLayout268.xml"/><Relationship Id="rId42" Type="http://schemas.openxmlformats.org/officeDocument/2006/relationships/slideLayout" Target="../slideLayouts/slideLayout276.xml"/><Relationship Id="rId47" Type="http://schemas.openxmlformats.org/officeDocument/2006/relationships/slideLayout" Target="../slideLayouts/slideLayout281.xml"/><Relationship Id="rId50" Type="http://schemas.openxmlformats.org/officeDocument/2006/relationships/slideLayout" Target="../slideLayouts/slideLayout284.xml"/><Relationship Id="rId55" Type="http://schemas.openxmlformats.org/officeDocument/2006/relationships/slideLayout" Target="../slideLayouts/slideLayout289.xml"/><Relationship Id="rId63" Type="http://schemas.openxmlformats.org/officeDocument/2006/relationships/slideLayout" Target="../slideLayouts/slideLayout297.xml"/><Relationship Id="rId68" Type="http://schemas.openxmlformats.org/officeDocument/2006/relationships/image" Target="../media/image8.png"/><Relationship Id="rId7" Type="http://schemas.openxmlformats.org/officeDocument/2006/relationships/slideLayout" Target="../slideLayouts/slideLayout241.xml"/><Relationship Id="rId2" Type="http://schemas.openxmlformats.org/officeDocument/2006/relationships/slideLayout" Target="../slideLayouts/slideLayout236.xml"/><Relationship Id="rId16" Type="http://schemas.openxmlformats.org/officeDocument/2006/relationships/slideLayout" Target="../slideLayouts/slideLayout250.xml"/><Relationship Id="rId29" Type="http://schemas.openxmlformats.org/officeDocument/2006/relationships/slideLayout" Target="../slideLayouts/slideLayout263.xml"/><Relationship Id="rId11" Type="http://schemas.openxmlformats.org/officeDocument/2006/relationships/slideLayout" Target="../slideLayouts/slideLayout245.xml"/><Relationship Id="rId24" Type="http://schemas.openxmlformats.org/officeDocument/2006/relationships/slideLayout" Target="../slideLayouts/slideLayout258.xml"/><Relationship Id="rId32" Type="http://schemas.openxmlformats.org/officeDocument/2006/relationships/slideLayout" Target="../slideLayouts/slideLayout266.xml"/><Relationship Id="rId37" Type="http://schemas.openxmlformats.org/officeDocument/2006/relationships/slideLayout" Target="../slideLayouts/slideLayout271.xml"/><Relationship Id="rId40" Type="http://schemas.openxmlformats.org/officeDocument/2006/relationships/slideLayout" Target="../slideLayouts/slideLayout274.xml"/><Relationship Id="rId45" Type="http://schemas.openxmlformats.org/officeDocument/2006/relationships/slideLayout" Target="../slideLayouts/slideLayout279.xml"/><Relationship Id="rId53" Type="http://schemas.openxmlformats.org/officeDocument/2006/relationships/slideLayout" Target="../slideLayouts/slideLayout287.xml"/><Relationship Id="rId58" Type="http://schemas.openxmlformats.org/officeDocument/2006/relationships/slideLayout" Target="../slideLayouts/slideLayout292.xml"/><Relationship Id="rId66" Type="http://schemas.openxmlformats.org/officeDocument/2006/relationships/slideLayout" Target="../slideLayouts/slideLayout300.xml"/><Relationship Id="rId5" Type="http://schemas.openxmlformats.org/officeDocument/2006/relationships/slideLayout" Target="../slideLayouts/slideLayout239.xml"/><Relationship Id="rId61" Type="http://schemas.openxmlformats.org/officeDocument/2006/relationships/slideLayout" Target="../slideLayouts/slideLayout295.xml"/><Relationship Id="rId19" Type="http://schemas.openxmlformats.org/officeDocument/2006/relationships/slideLayout" Target="../slideLayouts/slideLayout253.xml"/><Relationship Id="rId14" Type="http://schemas.openxmlformats.org/officeDocument/2006/relationships/slideLayout" Target="../slideLayouts/slideLayout248.xml"/><Relationship Id="rId22" Type="http://schemas.openxmlformats.org/officeDocument/2006/relationships/slideLayout" Target="../slideLayouts/slideLayout256.xml"/><Relationship Id="rId27" Type="http://schemas.openxmlformats.org/officeDocument/2006/relationships/slideLayout" Target="../slideLayouts/slideLayout261.xml"/><Relationship Id="rId30" Type="http://schemas.openxmlformats.org/officeDocument/2006/relationships/slideLayout" Target="../slideLayouts/slideLayout264.xml"/><Relationship Id="rId35" Type="http://schemas.openxmlformats.org/officeDocument/2006/relationships/slideLayout" Target="../slideLayouts/slideLayout269.xml"/><Relationship Id="rId43" Type="http://schemas.openxmlformats.org/officeDocument/2006/relationships/slideLayout" Target="../slideLayouts/slideLayout277.xml"/><Relationship Id="rId48" Type="http://schemas.openxmlformats.org/officeDocument/2006/relationships/slideLayout" Target="../slideLayouts/slideLayout282.xml"/><Relationship Id="rId56" Type="http://schemas.openxmlformats.org/officeDocument/2006/relationships/slideLayout" Target="../slideLayouts/slideLayout290.xml"/><Relationship Id="rId64" Type="http://schemas.openxmlformats.org/officeDocument/2006/relationships/slideLayout" Target="../slideLayouts/slideLayout298.xml"/><Relationship Id="rId8" Type="http://schemas.openxmlformats.org/officeDocument/2006/relationships/slideLayout" Target="../slideLayouts/slideLayout242.xml"/><Relationship Id="rId51" Type="http://schemas.openxmlformats.org/officeDocument/2006/relationships/slideLayout" Target="../slideLayouts/slideLayout285.xml"/><Relationship Id="rId3" Type="http://schemas.openxmlformats.org/officeDocument/2006/relationships/slideLayout" Target="../slideLayouts/slideLayout237.xml"/><Relationship Id="rId12" Type="http://schemas.openxmlformats.org/officeDocument/2006/relationships/slideLayout" Target="../slideLayouts/slideLayout246.xml"/><Relationship Id="rId17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9.xml"/><Relationship Id="rId33" Type="http://schemas.openxmlformats.org/officeDocument/2006/relationships/slideLayout" Target="../slideLayouts/slideLayout267.xml"/><Relationship Id="rId38" Type="http://schemas.openxmlformats.org/officeDocument/2006/relationships/slideLayout" Target="../slideLayouts/slideLayout272.xml"/><Relationship Id="rId46" Type="http://schemas.openxmlformats.org/officeDocument/2006/relationships/slideLayout" Target="../slideLayouts/slideLayout280.xml"/><Relationship Id="rId59" Type="http://schemas.openxmlformats.org/officeDocument/2006/relationships/slideLayout" Target="../slideLayouts/slideLayout293.xml"/><Relationship Id="rId67" Type="http://schemas.openxmlformats.org/officeDocument/2006/relationships/theme" Target="../theme/theme8.xml"/><Relationship Id="rId20" Type="http://schemas.openxmlformats.org/officeDocument/2006/relationships/slideLayout" Target="../slideLayouts/slideLayout254.xml"/><Relationship Id="rId41" Type="http://schemas.openxmlformats.org/officeDocument/2006/relationships/slideLayout" Target="../slideLayouts/slideLayout275.xml"/><Relationship Id="rId54" Type="http://schemas.openxmlformats.org/officeDocument/2006/relationships/slideLayout" Target="../slideLayouts/slideLayout288.xml"/><Relationship Id="rId62" Type="http://schemas.openxmlformats.org/officeDocument/2006/relationships/slideLayout" Target="../slideLayouts/slideLayout296.xml"/><Relationship Id="rId1" Type="http://schemas.openxmlformats.org/officeDocument/2006/relationships/slideLayout" Target="../slideLayouts/slideLayout235.xml"/><Relationship Id="rId6" Type="http://schemas.openxmlformats.org/officeDocument/2006/relationships/slideLayout" Target="../slideLayouts/slideLayout240.xml"/><Relationship Id="rId15" Type="http://schemas.openxmlformats.org/officeDocument/2006/relationships/slideLayout" Target="../slideLayouts/slideLayout249.xml"/><Relationship Id="rId23" Type="http://schemas.openxmlformats.org/officeDocument/2006/relationships/slideLayout" Target="../slideLayouts/slideLayout257.xml"/><Relationship Id="rId28" Type="http://schemas.openxmlformats.org/officeDocument/2006/relationships/slideLayout" Target="../slideLayouts/slideLayout262.xml"/><Relationship Id="rId36" Type="http://schemas.openxmlformats.org/officeDocument/2006/relationships/slideLayout" Target="../slideLayouts/slideLayout270.xml"/><Relationship Id="rId49" Type="http://schemas.openxmlformats.org/officeDocument/2006/relationships/slideLayout" Target="../slideLayouts/slideLayout283.xml"/><Relationship Id="rId57" Type="http://schemas.openxmlformats.org/officeDocument/2006/relationships/slideLayout" Target="../slideLayouts/slideLayout291.xml"/><Relationship Id="rId10" Type="http://schemas.openxmlformats.org/officeDocument/2006/relationships/slideLayout" Target="../slideLayouts/slideLayout244.xml"/><Relationship Id="rId31" Type="http://schemas.openxmlformats.org/officeDocument/2006/relationships/slideLayout" Target="../slideLayouts/slideLayout265.xml"/><Relationship Id="rId44" Type="http://schemas.openxmlformats.org/officeDocument/2006/relationships/slideLayout" Target="../slideLayouts/slideLayout278.xml"/><Relationship Id="rId52" Type="http://schemas.openxmlformats.org/officeDocument/2006/relationships/slideLayout" Target="../slideLayouts/slideLayout286.xml"/><Relationship Id="rId60" Type="http://schemas.openxmlformats.org/officeDocument/2006/relationships/slideLayout" Target="../slideLayouts/slideLayout294.xml"/><Relationship Id="rId65" Type="http://schemas.openxmlformats.org/officeDocument/2006/relationships/slideLayout" Target="../slideLayouts/slideLayout299.xml"/><Relationship Id="rId4" Type="http://schemas.openxmlformats.org/officeDocument/2006/relationships/slideLayout" Target="../slideLayouts/slideLayout238.xml"/><Relationship Id="rId9" Type="http://schemas.openxmlformats.org/officeDocument/2006/relationships/slideLayout" Target="../slideLayouts/slideLayout243.xml"/><Relationship Id="rId13" Type="http://schemas.openxmlformats.org/officeDocument/2006/relationships/slideLayout" Target="../slideLayouts/slideLayout247.xml"/><Relationship Id="rId18" Type="http://schemas.openxmlformats.org/officeDocument/2006/relationships/slideLayout" Target="../slideLayouts/slideLayout252.xml"/><Relationship Id="rId39" Type="http://schemas.openxmlformats.org/officeDocument/2006/relationships/slideLayout" Target="../slideLayouts/slideLayout273.xml"/></Relationships>
</file>

<file path=ppt/slideMasters/_rels/slideMaster9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326.xml"/><Relationship Id="rId21" Type="http://schemas.openxmlformats.org/officeDocument/2006/relationships/slideLayout" Target="../slideLayouts/slideLayout321.xml"/><Relationship Id="rId34" Type="http://schemas.openxmlformats.org/officeDocument/2006/relationships/slideLayout" Target="../slideLayouts/slideLayout334.xml"/><Relationship Id="rId42" Type="http://schemas.openxmlformats.org/officeDocument/2006/relationships/slideLayout" Target="../slideLayouts/slideLayout342.xml"/><Relationship Id="rId47" Type="http://schemas.openxmlformats.org/officeDocument/2006/relationships/slideLayout" Target="../slideLayouts/slideLayout347.xml"/><Relationship Id="rId50" Type="http://schemas.openxmlformats.org/officeDocument/2006/relationships/slideLayout" Target="../slideLayouts/slideLayout350.xml"/><Relationship Id="rId55" Type="http://schemas.openxmlformats.org/officeDocument/2006/relationships/slideLayout" Target="../slideLayouts/slideLayout355.xml"/><Relationship Id="rId63" Type="http://schemas.openxmlformats.org/officeDocument/2006/relationships/slideLayout" Target="../slideLayouts/slideLayout363.xml"/><Relationship Id="rId68" Type="http://schemas.openxmlformats.org/officeDocument/2006/relationships/image" Target="../media/image8.png"/><Relationship Id="rId7" Type="http://schemas.openxmlformats.org/officeDocument/2006/relationships/slideLayout" Target="../slideLayouts/slideLayout307.xml"/><Relationship Id="rId2" Type="http://schemas.openxmlformats.org/officeDocument/2006/relationships/slideLayout" Target="../slideLayouts/slideLayout302.xml"/><Relationship Id="rId16" Type="http://schemas.openxmlformats.org/officeDocument/2006/relationships/slideLayout" Target="../slideLayouts/slideLayout316.xml"/><Relationship Id="rId29" Type="http://schemas.openxmlformats.org/officeDocument/2006/relationships/slideLayout" Target="../slideLayouts/slideLayout329.xml"/><Relationship Id="rId11" Type="http://schemas.openxmlformats.org/officeDocument/2006/relationships/slideLayout" Target="../slideLayouts/slideLayout311.xml"/><Relationship Id="rId24" Type="http://schemas.openxmlformats.org/officeDocument/2006/relationships/slideLayout" Target="../slideLayouts/slideLayout324.xml"/><Relationship Id="rId32" Type="http://schemas.openxmlformats.org/officeDocument/2006/relationships/slideLayout" Target="../slideLayouts/slideLayout332.xml"/><Relationship Id="rId37" Type="http://schemas.openxmlformats.org/officeDocument/2006/relationships/slideLayout" Target="../slideLayouts/slideLayout337.xml"/><Relationship Id="rId40" Type="http://schemas.openxmlformats.org/officeDocument/2006/relationships/slideLayout" Target="../slideLayouts/slideLayout340.xml"/><Relationship Id="rId45" Type="http://schemas.openxmlformats.org/officeDocument/2006/relationships/slideLayout" Target="../slideLayouts/slideLayout345.xml"/><Relationship Id="rId53" Type="http://schemas.openxmlformats.org/officeDocument/2006/relationships/slideLayout" Target="../slideLayouts/slideLayout353.xml"/><Relationship Id="rId58" Type="http://schemas.openxmlformats.org/officeDocument/2006/relationships/slideLayout" Target="../slideLayouts/slideLayout358.xml"/><Relationship Id="rId66" Type="http://schemas.openxmlformats.org/officeDocument/2006/relationships/slideLayout" Target="../slideLayouts/slideLayout366.xml"/><Relationship Id="rId5" Type="http://schemas.openxmlformats.org/officeDocument/2006/relationships/slideLayout" Target="../slideLayouts/slideLayout305.xml"/><Relationship Id="rId61" Type="http://schemas.openxmlformats.org/officeDocument/2006/relationships/slideLayout" Target="../slideLayouts/slideLayout361.xml"/><Relationship Id="rId19" Type="http://schemas.openxmlformats.org/officeDocument/2006/relationships/slideLayout" Target="../slideLayouts/slideLayout319.xml"/><Relationship Id="rId14" Type="http://schemas.openxmlformats.org/officeDocument/2006/relationships/slideLayout" Target="../slideLayouts/slideLayout314.xml"/><Relationship Id="rId22" Type="http://schemas.openxmlformats.org/officeDocument/2006/relationships/slideLayout" Target="../slideLayouts/slideLayout322.xml"/><Relationship Id="rId27" Type="http://schemas.openxmlformats.org/officeDocument/2006/relationships/slideLayout" Target="../slideLayouts/slideLayout327.xml"/><Relationship Id="rId30" Type="http://schemas.openxmlformats.org/officeDocument/2006/relationships/slideLayout" Target="../slideLayouts/slideLayout330.xml"/><Relationship Id="rId35" Type="http://schemas.openxmlformats.org/officeDocument/2006/relationships/slideLayout" Target="../slideLayouts/slideLayout335.xml"/><Relationship Id="rId43" Type="http://schemas.openxmlformats.org/officeDocument/2006/relationships/slideLayout" Target="../slideLayouts/slideLayout343.xml"/><Relationship Id="rId48" Type="http://schemas.openxmlformats.org/officeDocument/2006/relationships/slideLayout" Target="../slideLayouts/slideLayout348.xml"/><Relationship Id="rId56" Type="http://schemas.openxmlformats.org/officeDocument/2006/relationships/slideLayout" Target="../slideLayouts/slideLayout356.xml"/><Relationship Id="rId64" Type="http://schemas.openxmlformats.org/officeDocument/2006/relationships/slideLayout" Target="../slideLayouts/slideLayout364.xml"/><Relationship Id="rId8" Type="http://schemas.openxmlformats.org/officeDocument/2006/relationships/slideLayout" Target="../slideLayouts/slideLayout308.xml"/><Relationship Id="rId51" Type="http://schemas.openxmlformats.org/officeDocument/2006/relationships/slideLayout" Target="../slideLayouts/slideLayout351.xml"/><Relationship Id="rId3" Type="http://schemas.openxmlformats.org/officeDocument/2006/relationships/slideLayout" Target="../slideLayouts/slideLayout303.xml"/><Relationship Id="rId12" Type="http://schemas.openxmlformats.org/officeDocument/2006/relationships/slideLayout" Target="../slideLayouts/slideLayout312.xml"/><Relationship Id="rId17" Type="http://schemas.openxmlformats.org/officeDocument/2006/relationships/slideLayout" Target="../slideLayouts/slideLayout317.xml"/><Relationship Id="rId25" Type="http://schemas.openxmlformats.org/officeDocument/2006/relationships/slideLayout" Target="../slideLayouts/slideLayout325.xml"/><Relationship Id="rId33" Type="http://schemas.openxmlformats.org/officeDocument/2006/relationships/slideLayout" Target="../slideLayouts/slideLayout333.xml"/><Relationship Id="rId38" Type="http://schemas.openxmlformats.org/officeDocument/2006/relationships/slideLayout" Target="../slideLayouts/slideLayout338.xml"/><Relationship Id="rId46" Type="http://schemas.openxmlformats.org/officeDocument/2006/relationships/slideLayout" Target="../slideLayouts/slideLayout346.xml"/><Relationship Id="rId59" Type="http://schemas.openxmlformats.org/officeDocument/2006/relationships/slideLayout" Target="../slideLayouts/slideLayout359.xml"/><Relationship Id="rId67" Type="http://schemas.openxmlformats.org/officeDocument/2006/relationships/theme" Target="../theme/theme9.xml"/><Relationship Id="rId20" Type="http://schemas.openxmlformats.org/officeDocument/2006/relationships/slideLayout" Target="../slideLayouts/slideLayout320.xml"/><Relationship Id="rId41" Type="http://schemas.openxmlformats.org/officeDocument/2006/relationships/slideLayout" Target="../slideLayouts/slideLayout341.xml"/><Relationship Id="rId54" Type="http://schemas.openxmlformats.org/officeDocument/2006/relationships/slideLayout" Target="../slideLayouts/slideLayout354.xml"/><Relationship Id="rId62" Type="http://schemas.openxmlformats.org/officeDocument/2006/relationships/slideLayout" Target="../slideLayouts/slideLayout362.xml"/><Relationship Id="rId1" Type="http://schemas.openxmlformats.org/officeDocument/2006/relationships/slideLayout" Target="../slideLayouts/slideLayout301.xml"/><Relationship Id="rId6" Type="http://schemas.openxmlformats.org/officeDocument/2006/relationships/slideLayout" Target="../slideLayouts/slideLayout306.xml"/><Relationship Id="rId15" Type="http://schemas.openxmlformats.org/officeDocument/2006/relationships/slideLayout" Target="../slideLayouts/slideLayout315.xml"/><Relationship Id="rId23" Type="http://schemas.openxmlformats.org/officeDocument/2006/relationships/slideLayout" Target="../slideLayouts/slideLayout323.xml"/><Relationship Id="rId28" Type="http://schemas.openxmlformats.org/officeDocument/2006/relationships/slideLayout" Target="../slideLayouts/slideLayout328.xml"/><Relationship Id="rId36" Type="http://schemas.openxmlformats.org/officeDocument/2006/relationships/slideLayout" Target="../slideLayouts/slideLayout336.xml"/><Relationship Id="rId49" Type="http://schemas.openxmlformats.org/officeDocument/2006/relationships/slideLayout" Target="../slideLayouts/slideLayout349.xml"/><Relationship Id="rId57" Type="http://schemas.openxmlformats.org/officeDocument/2006/relationships/slideLayout" Target="../slideLayouts/slideLayout357.xml"/><Relationship Id="rId10" Type="http://schemas.openxmlformats.org/officeDocument/2006/relationships/slideLayout" Target="../slideLayouts/slideLayout310.xml"/><Relationship Id="rId31" Type="http://schemas.openxmlformats.org/officeDocument/2006/relationships/slideLayout" Target="../slideLayouts/slideLayout331.xml"/><Relationship Id="rId44" Type="http://schemas.openxmlformats.org/officeDocument/2006/relationships/slideLayout" Target="../slideLayouts/slideLayout344.xml"/><Relationship Id="rId52" Type="http://schemas.openxmlformats.org/officeDocument/2006/relationships/slideLayout" Target="../slideLayouts/slideLayout352.xml"/><Relationship Id="rId60" Type="http://schemas.openxmlformats.org/officeDocument/2006/relationships/slideLayout" Target="../slideLayouts/slideLayout360.xml"/><Relationship Id="rId65" Type="http://schemas.openxmlformats.org/officeDocument/2006/relationships/slideLayout" Target="../slideLayouts/slideLayout365.xml"/><Relationship Id="rId4" Type="http://schemas.openxmlformats.org/officeDocument/2006/relationships/slideLayout" Target="../slideLayouts/slideLayout304.xml"/><Relationship Id="rId9" Type="http://schemas.openxmlformats.org/officeDocument/2006/relationships/slideLayout" Target="../slideLayouts/slideLayout309.xml"/><Relationship Id="rId13" Type="http://schemas.openxmlformats.org/officeDocument/2006/relationships/slideLayout" Target="../slideLayouts/slideLayout313.xml"/><Relationship Id="rId18" Type="http://schemas.openxmlformats.org/officeDocument/2006/relationships/slideLayout" Target="../slideLayouts/slideLayout318.xml"/><Relationship Id="rId39" Type="http://schemas.openxmlformats.org/officeDocument/2006/relationships/slideLayout" Target="../slideLayouts/slideLayout33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79429" y="213126"/>
            <a:ext cx="8124247" cy="5298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333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dirty="0"/>
              <a:t>Заголовок</a:t>
            </a:r>
            <a:endParaRPr lang="en-US" dirty="0"/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1" y="971550"/>
            <a:ext cx="8146472" cy="3714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dirty="0"/>
              <a:t>Текст</a:t>
            </a:r>
          </a:p>
          <a:p>
            <a:pPr lvl="0"/>
            <a:endParaRPr lang="ru-RU" dirty="0"/>
          </a:p>
        </p:txBody>
      </p:sp>
      <p:sp>
        <p:nvSpPr>
          <p:cNvPr id="1035" name="Rectangle 11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603673" y="4800600"/>
            <a:ext cx="581703" cy="342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975">
                <a:latin typeface="Century Gothic" panose="020B0502020202020204" pitchFamily="34" charset="0"/>
              </a:defRPr>
            </a:lvl1pPr>
          </a:lstStyle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fld id="{E72CDBCD-DC01-4FAC-8FDF-C9CFE58E3371}" type="slidenum">
              <a:rPr lang="sv-SE" smtClean="0">
                <a:solidFill>
                  <a:srgbClr val="000000"/>
                </a:solidFill>
                <a:ea typeface="MS PGothic" pitchFamily="34" charset="-128"/>
              </a:rPr>
              <a:pPr algn="ctr"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sv-SE" dirty="0">
              <a:solidFill>
                <a:srgbClr val="000000"/>
              </a:solidFill>
              <a:ea typeface="MS PGothic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8559820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2" r:id="rId1"/>
    <p:sldLayoutId id="2147483691" r:id="rId2"/>
    <p:sldLayoutId id="2147483661" r:id="rId3"/>
    <p:sldLayoutId id="2147483727" r:id="rId4"/>
    <p:sldLayoutId id="2147483690" r:id="rId5"/>
    <p:sldLayoutId id="2147483686" r:id="rId6"/>
    <p:sldLayoutId id="2147483662" r:id="rId7"/>
    <p:sldLayoutId id="2147483728" r:id="rId8"/>
    <p:sldLayoutId id="2147483687" r:id="rId9"/>
    <p:sldLayoutId id="2147483688" r:id="rId10"/>
    <p:sldLayoutId id="2147483689" r:id="rId11"/>
    <p:sldLayoutId id="2147483667" r:id="rId12"/>
    <p:sldLayoutId id="2147483818" r:id="rId13"/>
    <p:sldLayoutId id="2147483819" r:id="rId14"/>
    <p:sldLayoutId id="2147483821" r:id="rId15"/>
    <p:sldLayoutId id="2147483823" r:id="rId16"/>
    <p:sldLayoutId id="2147483825" r:id="rId17"/>
    <p:sldLayoutId id="2147483827" r:id="rId18"/>
    <p:sldLayoutId id="2147483830" r:id="rId19"/>
    <p:sldLayoutId id="2147483831" r:id="rId20"/>
    <p:sldLayoutId id="2147483833" r:id="rId21"/>
  </p:sldLayoutIdLst>
  <p:hf hdr="0" ftr="0" dt="0"/>
  <p:txStyles>
    <p:titleStyle>
      <a:lvl1pPr algn="l" rtl="0" eaLnBrk="1" fontAlgn="base" hangingPunct="1">
        <a:lnSpc>
          <a:spcPts val="3250"/>
        </a:lnSpc>
        <a:spcBef>
          <a:spcPct val="0"/>
        </a:spcBef>
        <a:spcAft>
          <a:spcPct val="0"/>
        </a:spcAft>
        <a:defRPr sz="2400" b="1">
          <a:solidFill>
            <a:srgbClr val="0079C1"/>
          </a:solidFill>
          <a:latin typeface="Century Gothic" panose="020B0502020202020204" pitchFamily="34" charset="0"/>
          <a:ea typeface="MS PGothic" pitchFamily="34" charset="-128"/>
          <a:cs typeface="Century Gothic" panose="020B0502020202020204" pitchFamily="34" charset="0"/>
        </a:defRPr>
      </a:lvl1pPr>
      <a:lvl2pPr algn="l" rtl="0" eaLnBrk="1" fontAlgn="base" hangingPunct="1">
        <a:lnSpc>
          <a:spcPts val="3250"/>
        </a:lnSpc>
        <a:spcBef>
          <a:spcPct val="0"/>
        </a:spcBef>
        <a:spcAft>
          <a:spcPct val="0"/>
        </a:spcAft>
        <a:defRPr sz="2438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2pPr>
      <a:lvl3pPr algn="l" rtl="0" eaLnBrk="1" fontAlgn="base" hangingPunct="1">
        <a:lnSpc>
          <a:spcPts val="3250"/>
        </a:lnSpc>
        <a:spcBef>
          <a:spcPct val="0"/>
        </a:spcBef>
        <a:spcAft>
          <a:spcPct val="0"/>
        </a:spcAft>
        <a:defRPr sz="2438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3pPr>
      <a:lvl4pPr algn="l" rtl="0" eaLnBrk="1" fontAlgn="base" hangingPunct="1">
        <a:lnSpc>
          <a:spcPts val="3250"/>
        </a:lnSpc>
        <a:spcBef>
          <a:spcPct val="0"/>
        </a:spcBef>
        <a:spcAft>
          <a:spcPct val="0"/>
        </a:spcAft>
        <a:defRPr sz="2438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4pPr>
      <a:lvl5pPr algn="l" rtl="0" eaLnBrk="1" fontAlgn="base" hangingPunct="1">
        <a:lnSpc>
          <a:spcPts val="3250"/>
        </a:lnSpc>
        <a:spcBef>
          <a:spcPct val="0"/>
        </a:spcBef>
        <a:spcAft>
          <a:spcPct val="0"/>
        </a:spcAft>
        <a:defRPr sz="2438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5pPr>
      <a:lvl6pPr marL="371475" algn="l" rtl="0" eaLnBrk="1" fontAlgn="base" hangingPunct="1">
        <a:lnSpc>
          <a:spcPts val="3250"/>
        </a:lnSpc>
        <a:spcBef>
          <a:spcPct val="0"/>
        </a:spcBef>
        <a:spcAft>
          <a:spcPct val="0"/>
        </a:spcAft>
        <a:defRPr sz="2763" b="1">
          <a:solidFill>
            <a:srgbClr val="993333"/>
          </a:solidFill>
          <a:latin typeface="Arial" charset="0"/>
          <a:ea typeface="ＭＳ Ｐゴシック" charset="0"/>
        </a:defRPr>
      </a:lvl6pPr>
      <a:lvl7pPr marL="742950" algn="l" rtl="0" eaLnBrk="1" fontAlgn="base" hangingPunct="1">
        <a:lnSpc>
          <a:spcPts val="3250"/>
        </a:lnSpc>
        <a:spcBef>
          <a:spcPct val="0"/>
        </a:spcBef>
        <a:spcAft>
          <a:spcPct val="0"/>
        </a:spcAft>
        <a:defRPr sz="2763" b="1">
          <a:solidFill>
            <a:srgbClr val="993333"/>
          </a:solidFill>
          <a:latin typeface="Arial" charset="0"/>
          <a:ea typeface="ＭＳ Ｐゴシック" charset="0"/>
        </a:defRPr>
      </a:lvl7pPr>
      <a:lvl8pPr marL="1114425" algn="l" rtl="0" eaLnBrk="1" fontAlgn="base" hangingPunct="1">
        <a:lnSpc>
          <a:spcPts val="3250"/>
        </a:lnSpc>
        <a:spcBef>
          <a:spcPct val="0"/>
        </a:spcBef>
        <a:spcAft>
          <a:spcPct val="0"/>
        </a:spcAft>
        <a:defRPr sz="2763" b="1">
          <a:solidFill>
            <a:srgbClr val="993333"/>
          </a:solidFill>
          <a:latin typeface="Arial" charset="0"/>
          <a:ea typeface="ＭＳ Ｐゴシック" charset="0"/>
        </a:defRPr>
      </a:lvl8pPr>
      <a:lvl9pPr marL="1485900" algn="l" rtl="0" eaLnBrk="1" fontAlgn="base" hangingPunct="1">
        <a:lnSpc>
          <a:spcPts val="3250"/>
        </a:lnSpc>
        <a:spcBef>
          <a:spcPct val="0"/>
        </a:spcBef>
        <a:spcAft>
          <a:spcPct val="0"/>
        </a:spcAft>
        <a:defRPr sz="2763" b="1">
          <a:solidFill>
            <a:srgbClr val="993333"/>
          </a:solidFill>
          <a:latin typeface="Arial" charset="0"/>
          <a:ea typeface="ＭＳ Ｐゴシック" charset="0"/>
        </a:defRPr>
      </a:lvl9pPr>
    </p:titleStyle>
    <p:bodyStyle>
      <a:lvl1pPr marL="0" marR="0" indent="0" algn="l" defTabSz="914400" rtl="0" eaLnBrk="1" fontAlgn="base" latinLnBrk="0" hangingPunct="1">
        <a:lnSpc>
          <a:spcPts val="2194"/>
        </a:lnSpc>
        <a:spcBef>
          <a:spcPct val="0"/>
        </a:spcBef>
        <a:spcAft>
          <a:spcPts val="1138"/>
        </a:spcAft>
        <a:buClr>
          <a:srgbClr val="9FAD28"/>
        </a:buClr>
        <a:buSzTx/>
        <a:buFontTx/>
        <a:buNone/>
        <a:tabLst/>
        <a:defRPr sz="1600">
          <a:solidFill>
            <a:schemeClr val="tx1">
              <a:lumMod val="65000"/>
              <a:lumOff val="35000"/>
            </a:schemeClr>
          </a:solidFill>
          <a:latin typeface="Century Gothic" panose="020B0502020202020204" pitchFamily="34" charset="0"/>
          <a:ea typeface="MS PGothic" pitchFamily="34" charset="-128"/>
          <a:cs typeface="Century Gothic" panose="020B0502020202020204" pitchFamily="34" charset="0"/>
        </a:defRPr>
      </a:lvl1pPr>
      <a:lvl2pPr marL="371475" indent="0" algn="l" rtl="0" eaLnBrk="1" fontAlgn="base" hangingPunct="1">
        <a:lnSpc>
          <a:spcPts val="2275"/>
        </a:lnSpc>
        <a:spcBef>
          <a:spcPct val="0"/>
        </a:spcBef>
        <a:spcAft>
          <a:spcPts val="1138"/>
        </a:spcAft>
        <a:buClr>
          <a:srgbClr val="9FAD28"/>
        </a:buClr>
        <a:buFontTx/>
        <a:buNone/>
        <a:defRPr sz="1869">
          <a:solidFill>
            <a:schemeClr val="tx1"/>
          </a:solidFill>
          <a:latin typeface="+mn-lt"/>
          <a:ea typeface="MS PGothic" pitchFamily="34" charset="-128"/>
        </a:defRPr>
      </a:lvl2pPr>
      <a:lvl3pPr marL="742950" indent="0" algn="l" rtl="0" eaLnBrk="1" fontAlgn="base" hangingPunct="1">
        <a:spcBef>
          <a:spcPct val="20000"/>
        </a:spcBef>
        <a:spcAft>
          <a:spcPct val="0"/>
        </a:spcAft>
        <a:buClr>
          <a:srgbClr val="9FAD28"/>
        </a:buClr>
        <a:buFontTx/>
        <a:buNone/>
        <a:defRPr sz="1869">
          <a:solidFill>
            <a:schemeClr val="tx1"/>
          </a:solidFill>
          <a:latin typeface="+mn-lt"/>
          <a:ea typeface="MS PGothic" pitchFamily="34" charset="-128"/>
        </a:defRPr>
      </a:lvl3pPr>
      <a:lvl4pPr marL="1114425" indent="0" algn="l" rtl="0" eaLnBrk="1" fontAlgn="base" hangingPunct="1">
        <a:spcBef>
          <a:spcPct val="20000"/>
        </a:spcBef>
        <a:spcAft>
          <a:spcPct val="0"/>
        </a:spcAft>
        <a:buClr>
          <a:srgbClr val="9FAD28"/>
        </a:buClr>
        <a:buFontTx/>
        <a:buNone/>
        <a:defRPr sz="1869">
          <a:solidFill>
            <a:schemeClr val="tx1"/>
          </a:solidFill>
          <a:latin typeface="+mn-lt"/>
          <a:ea typeface="MS PGothic" pitchFamily="34" charset="-128"/>
        </a:defRPr>
      </a:lvl4pPr>
      <a:lvl5pPr marL="1485900" indent="0" algn="l" rtl="0" eaLnBrk="1" fontAlgn="base" hangingPunct="1">
        <a:spcBef>
          <a:spcPct val="20000"/>
        </a:spcBef>
        <a:spcAft>
          <a:spcPct val="0"/>
        </a:spcAft>
        <a:buClr>
          <a:srgbClr val="9FAD28"/>
        </a:buClr>
        <a:buFontTx/>
        <a:buNone/>
        <a:defRPr sz="1869">
          <a:solidFill>
            <a:schemeClr val="tx1"/>
          </a:solidFill>
          <a:latin typeface="+mn-lt"/>
          <a:ea typeface="MS PGothic" pitchFamily="34" charset="-128"/>
        </a:defRPr>
      </a:lvl5pPr>
      <a:lvl6pPr marL="2043113" indent="-185738" algn="l" rtl="0" eaLnBrk="1" fontAlgn="base" hangingPunct="1">
        <a:spcBef>
          <a:spcPct val="20000"/>
        </a:spcBef>
        <a:spcAft>
          <a:spcPct val="0"/>
        </a:spcAft>
        <a:buChar char="»"/>
        <a:defRPr sz="1869">
          <a:solidFill>
            <a:schemeClr val="tx1"/>
          </a:solidFill>
          <a:latin typeface="+mn-lt"/>
          <a:ea typeface="+mn-ea"/>
        </a:defRPr>
      </a:lvl6pPr>
      <a:lvl7pPr marL="2414588" indent="-185738" algn="l" rtl="0" eaLnBrk="1" fontAlgn="base" hangingPunct="1">
        <a:spcBef>
          <a:spcPct val="20000"/>
        </a:spcBef>
        <a:spcAft>
          <a:spcPct val="0"/>
        </a:spcAft>
        <a:buChar char="»"/>
        <a:defRPr sz="1869">
          <a:solidFill>
            <a:schemeClr val="tx1"/>
          </a:solidFill>
          <a:latin typeface="+mn-lt"/>
          <a:ea typeface="+mn-ea"/>
        </a:defRPr>
      </a:lvl7pPr>
      <a:lvl8pPr marL="2786063" indent="-185738" algn="l" rtl="0" eaLnBrk="1" fontAlgn="base" hangingPunct="1">
        <a:spcBef>
          <a:spcPct val="20000"/>
        </a:spcBef>
        <a:spcAft>
          <a:spcPct val="0"/>
        </a:spcAft>
        <a:buChar char="»"/>
        <a:defRPr sz="1869">
          <a:solidFill>
            <a:schemeClr val="tx1"/>
          </a:solidFill>
          <a:latin typeface="+mn-lt"/>
          <a:ea typeface="+mn-ea"/>
        </a:defRPr>
      </a:lvl8pPr>
      <a:lvl9pPr marL="3157538" indent="-185738" algn="l" rtl="0" eaLnBrk="1" fontAlgn="base" hangingPunct="1">
        <a:spcBef>
          <a:spcPct val="20000"/>
        </a:spcBef>
        <a:spcAft>
          <a:spcPct val="0"/>
        </a:spcAft>
        <a:buChar char="»"/>
        <a:defRPr sz="1869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371475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371475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371475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371475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371475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371475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371475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371475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371475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LogoEng" hidden="1"/>
          <p:cNvSpPr/>
          <p:nvPr/>
        </p:nvSpPr>
        <p:spPr>
          <a:xfrm>
            <a:off x="5435200" y="4875036"/>
            <a:ext cx="3150000" cy="1215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/>
          <a:p>
            <a:pPr lvl="0" algn="r"/>
            <a:r>
              <a:rPr lang="en-US" sz="750" noProof="0" dirty="0">
                <a:solidFill>
                  <a:schemeClr val="bg2"/>
                </a:solidFill>
              </a:rPr>
              <a:t>Gazprom</a:t>
            </a:r>
            <a:r>
              <a:rPr lang="en-US" sz="750" baseline="0" noProof="0" dirty="0">
                <a:solidFill>
                  <a:schemeClr val="bg2"/>
                </a:solidFill>
              </a:rPr>
              <a:t> </a:t>
            </a:r>
            <a:r>
              <a:rPr lang="en-US" sz="750" baseline="0" noProof="0" dirty="0" err="1">
                <a:solidFill>
                  <a:schemeClr val="bg2"/>
                </a:solidFill>
              </a:rPr>
              <a:t>neft</a:t>
            </a:r>
            <a:endParaRPr lang="ru-RU" sz="750" noProof="0" dirty="0">
              <a:solidFill>
                <a:schemeClr val="bg2"/>
              </a:solidFill>
            </a:endParaRPr>
          </a:p>
        </p:txBody>
      </p:sp>
      <p:sp>
        <p:nvSpPr>
          <p:cNvPr id="120" name="Номер слайда 1">
            <a:extLst>
              <a:ext uri="{FF2B5EF4-FFF2-40B4-BE49-F238E27FC236}">
                <a16:creationId xmlns:a16="http://schemas.microsoft.com/office/drawing/2014/main" id="{F355392C-AFA9-F2B8-B60F-3C2FB436B1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51783" y="4722390"/>
            <a:ext cx="2416507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675" b="0" i="0" spc="0">
                <a:solidFill>
                  <a:schemeClr val="tx1">
                    <a:tint val="75000"/>
                  </a:schemeClr>
                </a:solidFill>
                <a:latin typeface="GPN_DIN Condensed Regular" panose="020B0504020202020204" pitchFamily="34" charset="0"/>
                <a:ea typeface="GPN_DIN Condensed Regular" panose="020B0504020202020204" pitchFamily="34" charset="0"/>
              </a:defRPr>
            </a:lvl1pPr>
          </a:lstStyle>
          <a:p>
            <a:r>
              <a:rPr lang="ru-RU">
                <a:solidFill>
                  <a:schemeClr val="bg1">
                    <a:lumMod val="50000"/>
                  </a:schemeClr>
                </a:solidFill>
              </a:rPr>
              <a:t>ГАЗПРОМ НЕФТЬ   </a:t>
            </a:r>
            <a:fld id="{D58DDE06-DF15-0A4F-A85A-4EB38848D8EB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711579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54" r:id="rId1"/>
    <p:sldLayoutId id="2147484155" r:id="rId2"/>
    <p:sldLayoutId id="2147484156" r:id="rId3"/>
    <p:sldLayoutId id="2147484157" r:id="rId4"/>
    <p:sldLayoutId id="2147484158" r:id="rId5"/>
    <p:sldLayoutId id="2147484159" r:id="rId6"/>
    <p:sldLayoutId id="2147484160" r:id="rId7"/>
    <p:sldLayoutId id="2147484161" r:id="rId8"/>
    <p:sldLayoutId id="2147484162" r:id="rId9"/>
    <p:sldLayoutId id="2147484163" r:id="rId10"/>
    <p:sldLayoutId id="2147484164" r:id="rId11"/>
    <p:sldLayoutId id="2147484165" r:id="rId12"/>
    <p:sldLayoutId id="2147484166" r:id="rId13"/>
    <p:sldLayoutId id="2147484167" r:id="rId14"/>
    <p:sldLayoutId id="2147484168" r:id="rId15"/>
    <p:sldLayoutId id="2147484169" r:id="rId16"/>
    <p:sldLayoutId id="2147484170" r:id="rId17"/>
    <p:sldLayoutId id="2147484171" r:id="rId18"/>
    <p:sldLayoutId id="2147484172" r:id="rId19"/>
    <p:sldLayoutId id="2147484173" r:id="rId20"/>
    <p:sldLayoutId id="2147484174" r:id="rId21"/>
    <p:sldLayoutId id="2147484175" r:id="rId22"/>
    <p:sldLayoutId id="2147484176" r:id="rId23"/>
    <p:sldLayoutId id="2147484177" r:id="rId24"/>
    <p:sldLayoutId id="2147484178" r:id="rId25"/>
    <p:sldLayoutId id="2147484179" r:id="rId26"/>
    <p:sldLayoutId id="2147484180" r:id="rId27"/>
    <p:sldLayoutId id="2147484181" r:id="rId28"/>
    <p:sldLayoutId id="2147484182" r:id="rId29"/>
    <p:sldLayoutId id="2147484183" r:id="rId30"/>
    <p:sldLayoutId id="2147484184" r:id="rId31"/>
    <p:sldLayoutId id="2147484185" r:id="rId32"/>
    <p:sldLayoutId id="2147484186" r:id="rId33"/>
  </p:sldLayoutIdLst>
  <p:hf hdr="0" ftr="0" dt="0"/>
  <p:txStyles>
    <p:titleStyle>
      <a:lvl1pPr algn="l" defTabSz="685800" rtl="0" eaLnBrk="1" latinLnBrk="0" hangingPunct="1">
        <a:lnSpc>
          <a:spcPct val="80000"/>
        </a:lnSpc>
        <a:spcBef>
          <a:spcPct val="0"/>
        </a:spcBef>
        <a:buNone/>
        <a:defRPr sz="2400" b="1" kern="1200" cap="all" baseline="0">
          <a:solidFill>
            <a:schemeClr val="tx1">
              <a:lumMod val="60000"/>
              <a:lumOff val="40000"/>
            </a:schemeClr>
          </a:solidFill>
          <a:latin typeface="+mj-lt"/>
          <a:ea typeface="+mj-ea"/>
          <a:cs typeface="+mj-cs"/>
        </a:defRPr>
      </a:lvl1pPr>
    </p:titleStyle>
    <p:bodyStyle>
      <a:lvl1pPr marL="0" indent="0" algn="l" defTabSz="685800" rtl="0" eaLnBrk="1" latinLnBrk="0" hangingPunct="1">
        <a:lnSpc>
          <a:spcPct val="90000"/>
        </a:lnSpc>
        <a:spcBef>
          <a:spcPts val="900"/>
        </a:spcBef>
        <a:spcAft>
          <a:spcPts val="0"/>
        </a:spcAft>
        <a:buClr>
          <a:schemeClr val="accent1"/>
        </a:buClr>
        <a:buSzPct val="90000"/>
        <a:buFont typeface="Wingdings" pitchFamily="2" charset="2"/>
        <a:buNone/>
        <a:defRPr sz="1350" b="1" kern="1200" cap="all" baseline="0">
          <a:solidFill>
            <a:schemeClr val="tx1"/>
          </a:solidFill>
          <a:latin typeface="+mj-lt"/>
          <a:ea typeface="+mn-ea"/>
          <a:cs typeface="+mn-cs"/>
        </a:defRPr>
      </a:lvl1pPr>
      <a:lvl2pPr marL="200025" marR="0" indent="-200025" algn="l" defTabSz="685800" rtl="0" eaLnBrk="1" fontAlgn="auto" latinLnBrk="0" hangingPunct="1">
        <a:lnSpc>
          <a:spcPct val="90000"/>
        </a:lnSpc>
        <a:spcBef>
          <a:spcPts val="450"/>
        </a:spcBef>
        <a:spcAft>
          <a:spcPts val="0"/>
        </a:spcAft>
        <a:buClr>
          <a:schemeClr val="accent1"/>
        </a:buClr>
        <a:buSzPct val="100000"/>
        <a:buFont typeface="Wingdings" pitchFamily="2" charset="2"/>
        <a:buChar char="§"/>
        <a:tabLst/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336947" indent="-127397" algn="l" defTabSz="685800" rtl="0" eaLnBrk="1" latinLnBrk="0" hangingPunct="1">
        <a:lnSpc>
          <a:spcPct val="90000"/>
        </a:lnSpc>
        <a:spcBef>
          <a:spcPts val="225"/>
        </a:spcBef>
        <a:buClr>
          <a:schemeClr val="accent3"/>
        </a:buClr>
        <a:buFont typeface="Wingdings" pitchFamily="2" charset="2"/>
        <a:buChar char="§"/>
        <a:tabLst/>
        <a:defRPr sz="105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spcBef>
          <a:spcPct val="20000"/>
        </a:spcBef>
        <a:buFont typeface="Arial" pitchFamily="34" charset="0"/>
        <a:buChar char="–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spcBef>
          <a:spcPct val="20000"/>
        </a:spcBef>
        <a:buFont typeface="Arial" pitchFamily="34" charset="0"/>
        <a:buChar char="»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spcBef>
          <a:spcPct val="20000"/>
        </a:spcBef>
        <a:buFont typeface="Arial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spcBef>
          <a:spcPct val="20000"/>
        </a:spcBef>
        <a:buFont typeface="Arial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spcBef>
          <a:spcPct val="20000"/>
        </a:spcBef>
        <a:buFont typeface="Arial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spcBef>
          <a:spcPct val="20000"/>
        </a:spcBef>
        <a:buFont typeface="Arial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2048">
          <p15:clr>
            <a:srgbClr val="F26B43"/>
          </p15:clr>
        </p15:guide>
        <p15:guide id="2" orient="horz" pos="1207">
          <p15:clr>
            <a:srgbClr val="F26B43"/>
          </p15:clr>
        </p15:guide>
        <p15:guide id="3" pos="7469">
          <p15:clr>
            <a:srgbClr val="F26B43"/>
          </p15:clr>
        </p15:guide>
        <p15:guide id="4" pos="211">
          <p15:clr>
            <a:srgbClr val="F26B43"/>
          </p15:clr>
        </p15:guide>
        <p15:guide id="5" orient="horz" pos="210">
          <p15:clr>
            <a:srgbClr val="F26B43"/>
          </p15:clr>
        </p15:guide>
        <p15:guide id="6" orient="horz" pos="4110">
          <p15:clr>
            <a:srgbClr val="F26B43"/>
          </p15:clr>
        </p15:guide>
        <p15:guide id="7" pos="1958">
          <p15:clr>
            <a:srgbClr val="F26B43"/>
          </p15:clr>
        </p15:guide>
        <p15:guide id="8" pos="2570">
          <p15:clr>
            <a:srgbClr val="F26B43"/>
          </p15:clr>
        </p15:guide>
        <p15:guide id="9" orient="horz" pos="1117">
          <p15:clr>
            <a:srgbClr val="F26B43"/>
          </p15:clr>
        </p15:guide>
        <p15:guide id="10" orient="horz" pos="1616">
          <p15:clr>
            <a:srgbClr val="F26B43"/>
          </p15:clr>
        </p15:guide>
        <p15:guide id="11" pos="1436">
          <p15:clr>
            <a:srgbClr val="F26B43"/>
          </p15:clr>
        </p15:guide>
        <p15:guide id="12" pos="1345">
          <p15:clr>
            <a:srgbClr val="F26B43"/>
          </p15:clr>
        </p15:guide>
        <p15:guide id="13" pos="824">
          <p15:clr>
            <a:srgbClr val="F26B43"/>
          </p15:clr>
        </p15:guide>
        <p15:guide id="14" pos="3182">
          <p15:clr>
            <a:srgbClr val="F26B43"/>
          </p15:clr>
        </p15:guide>
        <p15:guide id="15" pos="3273">
          <p15:clr>
            <a:srgbClr val="F26B43"/>
          </p15:clr>
        </p15:guide>
        <p15:guide id="16" pos="3795">
          <p15:clr>
            <a:srgbClr val="F26B43"/>
          </p15:clr>
        </p15:guide>
        <p15:guide id="17" pos="733">
          <p15:clr>
            <a:srgbClr val="F26B43"/>
          </p15:clr>
        </p15:guide>
        <p15:guide id="18" orient="horz" pos="618">
          <p15:clr>
            <a:srgbClr val="F26B43"/>
          </p15:clr>
        </p15:guide>
        <p15:guide id="19" pos="2661">
          <p15:clr>
            <a:srgbClr val="F26B43"/>
          </p15:clr>
        </p15:guide>
        <p15:guide id="20" pos="3885">
          <p15:clr>
            <a:srgbClr val="F26B43"/>
          </p15:clr>
        </p15:guide>
        <p15:guide id="21" pos="4407">
          <p15:clr>
            <a:srgbClr val="F26B43"/>
          </p15:clr>
        </p15:guide>
        <p15:guide id="22" pos="4498">
          <p15:clr>
            <a:srgbClr val="F26B43"/>
          </p15:clr>
        </p15:guide>
        <p15:guide id="23" pos="5019">
          <p15:clr>
            <a:srgbClr val="F26B43"/>
          </p15:clr>
        </p15:guide>
        <p15:guide id="24" pos="5632">
          <p15:clr>
            <a:srgbClr val="F26B43"/>
          </p15:clr>
        </p15:guide>
        <p15:guide id="25" pos="5110">
          <p15:clr>
            <a:srgbClr val="F26B43"/>
          </p15:clr>
        </p15:guide>
        <p15:guide id="26" pos="5722">
          <p15:clr>
            <a:srgbClr val="F26B43"/>
          </p15:clr>
        </p15:guide>
        <p15:guide id="27" pos="6244">
          <p15:clr>
            <a:srgbClr val="F26B43"/>
          </p15:clr>
        </p15:guide>
        <p15:guide id="28" pos="6335">
          <p15:clr>
            <a:srgbClr val="F26B43"/>
          </p15:clr>
        </p15:guide>
        <p15:guide id="29" pos="6856">
          <p15:clr>
            <a:srgbClr val="F26B43"/>
          </p15:clr>
        </p15:guide>
        <p15:guide id="30" pos="6947">
          <p15:clr>
            <a:srgbClr val="F26B43"/>
          </p15:clr>
        </p15:guide>
        <p15:guide id="31" orient="horz" pos="3906">
          <p15:clr>
            <a:srgbClr val="F26B43"/>
          </p15:clr>
        </p15:guide>
        <p15:guide id="32" orient="horz" pos="1706">
          <p15:clr>
            <a:srgbClr val="F26B43"/>
          </p15:clr>
        </p15:guide>
        <p15:guide id="33" orient="horz" pos="3702">
          <p15:clr>
            <a:srgbClr val="F26B43"/>
          </p15:clr>
        </p15:guide>
        <p15:guide id="34" orient="horz" pos="3612">
          <p15:clr>
            <a:srgbClr val="F26B43"/>
          </p15:clr>
        </p15:guide>
        <p15:guide id="35" orient="horz" pos="3203">
          <p15:clr>
            <a:srgbClr val="F26B43"/>
          </p15:clr>
        </p15:guide>
        <p15:guide id="36" orient="horz" pos="3113">
          <p15:clr>
            <a:srgbClr val="F26B43"/>
          </p15:clr>
        </p15:guide>
        <p15:guide id="37" orient="horz" pos="2704">
          <p15:clr>
            <a:srgbClr val="F26B43"/>
          </p15:clr>
        </p15:guide>
        <p15:guide id="38" orient="horz" pos="2614">
          <p15:clr>
            <a:srgbClr val="F26B43"/>
          </p15:clr>
        </p15:guide>
        <p15:guide id="39" orient="horz" pos="2205">
          <p15:clr>
            <a:srgbClr val="F26B43"/>
          </p15:clr>
        </p15:guide>
        <p15:guide id="40" orient="horz" pos="2115">
          <p15:clr>
            <a:srgbClr val="F26B43"/>
          </p15:clr>
        </p15:guide>
        <p15:guide id="41" orient="horz" pos="709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4" y="27549"/>
            <a:ext cx="8226695" cy="5298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3333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rmAutofit/>
          </a:bodyPr>
          <a:lstStyle/>
          <a:p>
            <a:pPr lvl="0"/>
            <a:r>
              <a:rPr lang="en-US" dirty="0"/>
              <a:t>Click to edit Master title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2" y="648946"/>
            <a:ext cx="8248919" cy="40319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2" name="Line 8"/>
          <p:cNvSpPr>
            <a:spLocks noChangeShapeType="1"/>
          </p:cNvSpPr>
          <p:nvPr/>
        </p:nvSpPr>
        <p:spPr bwMode="auto">
          <a:xfrm>
            <a:off x="457202" y="558716"/>
            <a:ext cx="8248919" cy="0"/>
          </a:xfrm>
          <a:prstGeom prst="line">
            <a:avLst/>
          </a:prstGeom>
          <a:noFill/>
          <a:ln w="25400">
            <a:solidFill>
              <a:schemeClr val="accent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642915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266">
              <a:solidFill>
                <a:srgbClr val="000000"/>
              </a:solidFill>
              <a:latin typeface="Times" charset="0"/>
            </a:endParaRPr>
          </a:p>
        </p:txBody>
      </p:sp>
      <p:sp>
        <p:nvSpPr>
          <p:cNvPr id="1031" name="Rectangle 2"/>
          <p:cNvSpPr>
            <a:spLocks noChangeArrowheads="1"/>
          </p:cNvSpPr>
          <p:nvPr/>
        </p:nvSpPr>
        <p:spPr bwMode="auto">
          <a:xfrm>
            <a:off x="0" y="-5358"/>
            <a:ext cx="304800" cy="4686300"/>
          </a:xfrm>
          <a:prstGeom prst="rect">
            <a:avLst/>
          </a:prstGeom>
          <a:solidFill>
            <a:srgbClr val="8E9B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defTabSz="64291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sz="1266">
              <a:solidFill>
                <a:srgbClr val="000000"/>
              </a:solidFill>
              <a:latin typeface="Times" charset="0"/>
            </a:endParaRPr>
          </a:p>
        </p:txBody>
      </p:sp>
      <p:sp>
        <p:nvSpPr>
          <p:cNvPr id="7" name="TextBox 6"/>
          <p:cNvSpPr txBox="1"/>
          <p:nvPr userDrawn="1"/>
        </p:nvSpPr>
        <p:spPr>
          <a:xfrm>
            <a:off x="304800" y="4916280"/>
            <a:ext cx="4245176" cy="1189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642915" eaLnBrk="0" fontAlgn="base" hangingPunct="0">
              <a:spcBef>
                <a:spcPct val="0"/>
              </a:spcBef>
              <a:spcAft>
                <a:spcPct val="0"/>
              </a:spcAft>
            </a:pPr>
            <a:fld id="{F779B22E-9F8C-4376-842C-2E649FE2CB93}" type="slidenum">
              <a:rPr lang="en-US" sz="773" smtClean="0">
                <a:solidFill>
                  <a:srgbClr val="FFFFFF">
                    <a:lumMod val="50000"/>
                  </a:srgbClr>
                </a:solidFill>
                <a:cs typeface="Times New Roman" panose="02020603050405020304" pitchFamily="18" charset="0"/>
              </a:rPr>
              <a:pPr defTabSz="642915" eaLnBrk="0" fontAlgn="base" hangingPunct="0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r>
              <a:rPr lang="en-US" sz="773" dirty="0">
                <a:solidFill>
                  <a:srgbClr val="FFFFFF">
                    <a:lumMod val="50000"/>
                  </a:srgbClr>
                </a:solidFill>
                <a:cs typeface="Times New Roman" panose="02020603050405020304" pitchFamily="18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461427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8" r:id="rId1"/>
    <p:sldLayoutId id="2147483719" r:id="rId2"/>
    <p:sldLayoutId id="2147483720" r:id="rId3"/>
  </p:sldLayoutIdLst>
  <mc:AlternateContent xmlns:mc="http://schemas.openxmlformats.org/markup-compatibility/2006" xmlns:p14="http://schemas.microsoft.com/office/powerpoint/2010/main">
    <mc:Choice Requires="p14">
      <p:transition p14:dur="250">
        <p:fade thruBlk="1"/>
      </p:transition>
    </mc:Choice>
    <mc:Fallback xmlns="">
      <p:transition>
        <p:fade thruBlk="1"/>
      </p:transition>
    </mc:Fallback>
  </mc:AlternateContent>
  <p:hf hdr="0" ftr="0" dt="0"/>
  <p:txStyles>
    <p:titleStyle>
      <a:lvl1pPr algn="l" rtl="0" eaLnBrk="1" fontAlgn="base" hangingPunct="1">
        <a:lnSpc>
          <a:spcPct val="100000"/>
        </a:lnSpc>
        <a:spcBef>
          <a:spcPct val="0"/>
        </a:spcBef>
        <a:spcAft>
          <a:spcPct val="0"/>
        </a:spcAft>
        <a:defRPr sz="1582" b="1">
          <a:solidFill>
            <a:srgbClr val="595959"/>
          </a:solidFill>
          <a:latin typeface="+mj-lt"/>
          <a:ea typeface="MS PGothic" pitchFamily="34" charset="-128"/>
          <a:cs typeface="ＭＳ Ｐゴシック" charset="0"/>
        </a:defRPr>
      </a:lvl1pPr>
      <a:lvl2pPr algn="l" rtl="0" eaLnBrk="1" fontAlgn="base" hangingPunct="1">
        <a:lnSpc>
          <a:spcPts val="2109"/>
        </a:lnSpc>
        <a:spcBef>
          <a:spcPct val="0"/>
        </a:spcBef>
        <a:spcAft>
          <a:spcPct val="0"/>
        </a:spcAft>
        <a:defRPr sz="1582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2pPr>
      <a:lvl3pPr algn="l" rtl="0" eaLnBrk="1" fontAlgn="base" hangingPunct="1">
        <a:lnSpc>
          <a:spcPts val="2109"/>
        </a:lnSpc>
        <a:spcBef>
          <a:spcPct val="0"/>
        </a:spcBef>
        <a:spcAft>
          <a:spcPct val="0"/>
        </a:spcAft>
        <a:defRPr sz="1582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3pPr>
      <a:lvl4pPr algn="l" rtl="0" eaLnBrk="1" fontAlgn="base" hangingPunct="1">
        <a:lnSpc>
          <a:spcPts val="2109"/>
        </a:lnSpc>
        <a:spcBef>
          <a:spcPct val="0"/>
        </a:spcBef>
        <a:spcAft>
          <a:spcPct val="0"/>
        </a:spcAft>
        <a:defRPr sz="1582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4pPr>
      <a:lvl5pPr algn="l" rtl="0" eaLnBrk="1" fontAlgn="base" hangingPunct="1">
        <a:lnSpc>
          <a:spcPts val="2109"/>
        </a:lnSpc>
        <a:spcBef>
          <a:spcPct val="0"/>
        </a:spcBef>
        <a:spcAft>
          <a:spcPct val="0"/>
        </a:spcAft>
        <a:defRPr sz="1582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5pPr>
      <a:lvl6pPr marL="241093" algn="l" rtl="0" eaLnBrk="1" fontAlgn="base" hangingPunct="1">
        <a:lnSpc>
          <a:spcPts val="2109"/>
        </a:lnSpc>
        <a:spcBef>
          <a:spcPct val="0"/>
        </a:spcBef>
        <a:spcAft>
          <a:spcPct val="0"/>
        </a:spcAft>
        <a:defRPr sz="1793" b="1">
          <a:solidFill>
            <a:srgbClr val="993333"/>
          </a:solidFill>
          <a:latin typeface="Arial" charset="0"/>
          <a:ea typeface="ＭＳ Ｐゴシック" charset="0"/>
        </a:defRPr>
      </a:lvl6pPr>
      <a:lvl7pPr marL="482186" algn="l" rtl="0" eaLnBrk="1" fontAlgn="base" hangingPunct="1">
        <a:lnSpc>
          <a:spcPts val="2109"/>
        </a:lnSpc>
        <a:spcBef>
          <a:spcPct val="0"/>
        </a:spcBef>
        <a:spcAft>
          <a:spcPct val="0"/>
        </a:spcAft>
        <a:defRPr sz="1793" b="1">
          <a:solidFill>
            <a:srgbClr val="993333"/>
          </a:solidFill>
          <a:latin typeface="Arial" charset="0"/>
          <a:ea typeface="ＭＳ Ｐゴシック" charset="0"/>
        </a:defRPr>
      </a:lvl7pPr>
      <a:lvl8pPr marL="723279" algn="l" rtl="0" eaLnBrk="1" fontAlgn="base" hangingPunct="1">
        <a:lnSpc>
          <a:spcPts val="2109"/>
        </a:lnSpc>
        <a:spcBef>
          <a:spcPct val="0"/>
        </a:spcBef>
        <a:spcAft>
          <a:spcPct val="0"/>
        </a:spcAft>
        <a:defRPr sz="1793" b="1">
          <a:solidFill>
            <a:srgbClr val="993333"/>
          </a:solidFill>
          <a:latin typeface="Arial" charset="0"/>
          <a:ea typeface="ＭＳ Ｐゴシック" charset="0"/>
        </a:defRPr>
      </a:lvl8pPr>
      <a:lvl9pPr marL="964372" algn="l" rtl="0" eaLnBrk="1" fontAlgn="base" hangingPunct="1">
        <a:lnSpc>
          <a:spcPts val="2109"/>
        </a:lnSpc>
        <a:spcBef>
          <a:spcPct val="0"/>
        </a:spcBef>
        <a:spcAft>
          <a:spcPct val="0"/>
        </a:spcAft>
        <a:defRPr sz="1793" b="1">
          <a:solidFill>
            <a:srgbClr val="993333"/>
          </a:solidFill>
          <a:latin typeface="Arial" charset="0"/>
          <a:ea typeface="ＭＳ Ｐゴシック" charset="0"/>
        </a:defRPr>
      </a:lvl9pPr>
    </p:titleStyle>
    <p:bodyStyle>
      <a:lvl1pPr marL="180820" indent="-180820" algn="l" rtl="0" eaLnBrk="1" fontAlgn="base" hangingPunct="1">
        <a:lnSpc>
          <a:spcPts val="1424"/>
        </a:lnSpc>
        <a:spcBef>
          <a:spcPct val="0"/>
        </a:spcBef>
        <a:spcAft>
          <a:spcPts val="738"/>
        </a:spcAft>
        <a:buClr>
          <a:srgbClr val="9FAD28"/>
        </a:buClr>
        <a:buFont typeface="Lucida Grande" charset="0"/>
        <a:buChar char="➜"/>
        <a:defRPr sz="1213">
          <a:solidFill>
            <a:schemeClr val="tx1"/>
          </a:solidFill>
          <a:latin typeface="+mj-lt"/>
          <a:ea typeface="MS PGothic" pitchFamily="34" charset="-128"/>
          <a:cs typeface="ＭＳ Ｐゴシック" charset="0"/>
        </a:defRPr>
      </a:lvl1pPr>
      <a:lvl2pPr marL="421913" indent="-180820" algn="l" rtl="0" eaLnBrk="1" fontAlgn="base" hangingPunct="1">
        <a:lnSpc>
          <a:spcPts val="1477"/>
        </a:lnSpc>
        <a:spcBef>
          <a:spcPct val="0"/>
        </a:spcBef>
        <a:spcAft>
          <a:spcPts val="738"/>
        </a:spcAft>
        <a:buClr>
          <a:srgbClr val="9FAD28"/>
        </a:buClr>
        <a:buFont typeface="Lucida Grande" charset="0"/>
        <a:buChar char="➜"/>
        <a:defRPr sz="1213">
          <a:solidFill>
            <a:schemeClr val="tx1"/>
          </a:solidFill>
          <a:latin typeface="+mj-lt"/>
          <a:ea typeface="MS PGothic" pitchFamily="34" charset="-128"/>
        </a:defRPr>
      </a:lvl2pPr>
      <a:lvl3pPr marL="663006" indent="-180820" algn="l" rtl="0" eaLnBrk="1" fontAlgn="base" hangingPunct="1">
        <a:spcBef>
          <a:spcPct val="20000"/>
        </a:spcBef>
        <a:spcAft>
          <a:spcPct val="0"/>
        </a:spcAft>
        <a:buClr>
          <a:srgbClr val="9FAD28"/>
        </a:buClr>
        <a:buFont typeface="Lucida Grande" charset="0"/>
        <a:buChar char="➜"/>
        <a:defRPr sz="1213">
          <a:solidFill>
            <a:schemeClr val="tx1"/>
          </a:solidFill>
          <a:latin typeface="+mj-lt"/>
          <a:ea typeface="MS PGothic" pitchFamily="34" charset="-128"/>
        </a:defRPr>
      </a:lvl3pPr>
      <a:lvl4pPr marL="904099" indent="-180820" algn="l" rtl="0" eaLnBrk="1" fontAlgn="base" hangingPunct="1">
        <a:spcBef>
          <a:spcPct val="20000"/>
        </a:spcBef>
        <a:spcAft>
          <a:spcPct val="0"/>
        </a:spcAft>
        <a:buClr>
          <a:srgbClr val="9FAD28"/>
        </a:buClr>
        <a:buFont typeface="Lucida Grande" charset="0"/>
        <a:buChar char="➜"/>
        <a:defRPr sz="1213">
          <a:solidFill>
            <a:schemeClr val="tx1"/>
          </a:solidFill>
          <a:latin typeface="+mj-lt"/>
          <a:ea typeface="MS PGothic" pitchFamily="34" charset="-128"/>
        </a:defRPr>
      </a:lvl4pPr>
      <a:lvl5pPr marL="1145192" indent="-180820" algn="l" rtl="0" eaLnBrk="1" fontAlgn="base" hangingPunct="1">
        <a:spcBef>
          <a:spcPct val="20000"/>
        </a:spcBef>
        <a:spcAft>
          <a:spcPct val="0"/>
        </a:spcAft>
        <a:buClr>
          <a:srgbClr val="9FAD28"/>
        </a:buClr>
        <a:buFont typeface="Lucida Grande" charset="0"/>
        <a:buChar char="➜"/>
        <a:defRPr sz="1213">
          <a:solidFill>
            <a:schemeClr val="tx1"/>
          </a:solidFill>
          <a:latin typeface="+mj-lt"/>
          <a:ea typeface="MS PGothic" pitchFamily="34" charset="-128"/>
        </a:defRPr>
      </a:lvl5pPr>
      <a:lvl6pPr marL="1326011" indent="-120546" algn="l" rtl="0" eaLnBrk="1" fontAlgn="base" hangingPunct="1">
        <a:spcBef>
          <a:spcPct val="20000"/>
        </a:spcBef>
        <a:spcAft>
          <a:spcPct val="0"/>
        </a:spcAft>
        <a:buChar char="»"/>
        <a:defRPr sz="1213">
          <a:solidFill>
            <a:schemeClr val="tx1"/>
          </a:solidFill>
          <a:latin typeface="+mn-lt"/>
          <a:ea typeface="+mn-ea"/>
        </a:defRPr>
      </a:lvl6pPr>
      <a:lvl7pPr marL="1567104" indent="-120546" algn="l" rtl="0" eaLnBrk="1" fontAlgn="base" hangingPunct="1">
        <a:spcBef>
          <a:spcPct val="20000"/>
        </a:spcBef>
        <a:spcAft>
          <a:spcPct val="0"/>
        </a:spcAft>
        <a:buChar char="»"/>
        <a:defRPr sz="1213">
          <a:solidFill>
            <a:schemeClr val="tx1"/>
          </a:solidFill>
          <a:latin typeface="+mn-lt"/>
          <a:ea typeface="+mn-ea"/>
        </a:defRPr>
      </a:lvl7pPr>
      <a:lvl8pPr marL="1808197" indent="-120546" algn="l" rtl="0" eaLnBrk="1" fontAlgn="base" hangingPunct="1">
        <a:spcBef>
          <a:spcPct val="20000"/>
        </a:spcBef>
        <a:spcAft>
          <a:spcPct val="0"/>
        </a:spcAft>
        <a:buChar char="»"/>
        <a:defRPr sz="1213">
          <a:solidFill>
            <a:schemeClr val="tx1"/>
          </a:solidFill>
          <a:latin typeface="+mn-lt"/>
          <a:ea typeface="+mn-ea"/>
        </a:defRPr>
      </a:lvl8pPr>
      <a:lvl9pPr marL="2049290" indent="-120546" algn="l" rtl="0" eaLnBrk="1" fontAlgn="base" hangingPunct="1">
        <a:spcBef>
          <a:spcPct val="20000"/>
        </a:spcBef>
        <a:spcAft>
          <a:spcPct val="0"/>
        </a:spcAft>
        <a:buChar char="»"/>
        <a:defRPr sz="1213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241093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1pPr>
      <a:lvl2pPr marL="241093" algn="l" defTabSz="241093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2pPr>
      <a:lvl3pPr marL="482186" algn="l" defTabSz="241093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3pPr>
      <a:lvl4pPr marL="723279" algn="l" defTabSz="241093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4pPr>
      <a:lvl5pPr marL="964372" algn="l" defTabSz="241093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5pPr>
      <a:lvl6pPr marL="1205465" algn="l" defTabSz="241093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6pPr>
      <a:lvl7pPr marL="1446558" algn="l" defTabSz="241093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7pPr>
      <a:lvl8pPr marL="1687651" algn="l" defTabSz="241093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8pPr>
      <a:lvl9pPr marL="1928744" algn="l" defTabSz="241093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2" y="648946"/>
            <a:ext cx="8248919" cy="40319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0" tIns="45720" rIns="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2" name="Line 8"/>
          <p:cNvSpPr>
            <a:spLocks noChangeShapeType="1"/>
          </p:cNvSpPr>
          <p:nvPr/>
        </p:nvSpPr>
        <p:spPr bwMode="auto">
          <a:xfrm>
            <a:off x="457202" y="558716"/>
            <a:ext cx="8248919" cy="0"/>
          </a:xfrm>
          <a:prstGeom prst="line">
            <a:avLst/>
          </a:prstGeom>
          <a:noFill/>
          <a:ln w="25400">
            <a:solidFill>
              <a:schemeClr val="accent1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266">
              <a:solidFill>
                <a:srgbClr val="000000"/>
              </a:solidFill>
              <a:latin typeface="Times" charset="0"/>
            </a:endParaRPr>
          </a:p>
        </p:txBody>
      </p:sp>
      <p:sp>
        <p:nvSpPr>
          <p:cNvPr id="7" name="TextBox 6"/>
          <p:cNvSpPr txBox="1"/>
          <p:nvPr userDrawn="1"/>
        </p:nvSpPr>
        <p:spPr>
          <a:xfrm>
            <a:off x="304800" y="4916281"/>
            <a:ext cx="4245176" cy="1189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fld id="{F779B22E-9F8C-4376-842C-2E649FE2CB93}" type="slidenum">
              <a:rPr lang="en-US" sz="773">
                <a:solidFill>
                  <a:srgbClr val="FFFFFF">
                    <a:lumMod val="50000"/>
                  </a:srgbClr>
                </a:solidFill>
                <a:cs typeface="Times New Roman" panose="02020603050405020304" pitchFamily="18" charset="0"/>
              </a:rPr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r>
              <a:rPr lang="en-US" sz="773" dirty="0">
                <a:solidFill>
                  <a:srgbClr val="FFFFFF">
                    <a:lumMod val="50000"/>
                  </a:srgbClr>
                </a:solidFill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8" name="Title 1"/>
          <p:cNvSpPr txBox="1">
            <a:spLocks/>
          </p:cNvSpPr>
          <p:nvPr userDrawn="1"/>
        </p:nvSpPr>
        <p:spPr>
          <a:xfrm>
            <a:off x="457204" y="109334"/>
            <a:ext cx="8226695" cy="428169"/>
          </a:xfrm>
          <a:prstGeom prst="rect">
            <a:avLst/>
          </a:prstGeom>
        </p:spPr>
        <p:txBody>
          <a:bodyPr/>
          <a:lstStyle>
            <a:lvl1pPr algn="l" rtl="0" eaLnBrk="1" fontAlgn="base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defRPr sz="2109" b="1">
                <a:solidFill>
                  <a:schemeClr val="tx1"/>
                </a:solidFill>
                <a:latin typeface="+mj-lt"/>
                <a:ea typeface="MS PGothic" pitchFamily="34" charset="-128"/>
                <a:cs typeface="ＭＳ Ｐゴシック" charset="0"/>
              </a:defRPr>
            </a:lvl1pPr>
            <a:lvl2pPr algn="l" rtl="0" eaLnBrk="1" fontAlgn="base" hangingPunct="1">
              <a:lnSpc>
                <a:spcPts val="2813"/>
              </a:lnSpc>
              <a:spcBef>
                <a:spcPct val="0"/>
              </a:spcBef>
              <a:spcAft>
                <a:spcPct val="0"/>
              </a:spcAft>
              <a:defRPr sz="2109" b="1">
                <a:solidFill>
                  <a:srgbClr val="595959"/>
                </a:solidFill>
                <a:latin typeface="Arial" charset="0"/>
                <a:ea typeface="MS PGothic" pitchFamily="34" charset="-128"/>
                <a:cs typeface="ＭＳ Ｐゴシック" charset="0"/>
              </a:defRPr>
            </a:lvl2pPr>
            <a:lvl3pPr algn="l" rtl="0" eaLnBrk="1" fontAlgn="base" hangingPunct="1">
              <a:lnSpc>
                <a:spcPts val="2813"/>
              </a:lnSpc>
              <a:spcBef>
                <a:spcPct val="0"/>
              </a:spcBef>
              <a:spcAft>
                <a:spcPct val="0"/>
              </a:spcAft>
              <a:defRPr sz="2109" b="1">
                <a:solidFill>
                  <a:srgbClr val="595959"/>
                </a:solidFill>
                <a:latin typeface="Arial" charset="0"/>
                <a:ea typeface="MS PGothic" pitchFamily="34" charset="-128"/>
                <a:cs typeface="ＭＳ Ｐゴシック" charset="0"/>
              </a:defRPr>
            </a:lvl3pPr>
            <a:lvl4pPr algn="l" rtl="0" eaLnBrk="1" fontAlgn="base" hangingPunct="1">
              <a:lnSpc>
                <a:spcPts val="2813"/>
              </a:lnSpc>
              <a:spcBef>
                <a:spcPct val="0"/>
              </a:spcBef>
              <a:spcAft>
                <a:spcPct val="0"/>
              </a:spcAft>
              <a:defRPr sz="2109" b="1">
                <a:solidFill>
                  <a:srgbClr val="595959"/>
                </a:solidFill>
                <a:latin typeface="Arial" charset="0"/>
                <a:ea typeface="MS PGothic" pitchFamily="34" charset="-128"/>
                <a:cs typeface="ＭＳ Ｐゴシック" charset="0"/>
              </a:defRPr>
            </a:lvl4pPr>
            <a:lvl5pPr algn="l" rtl="0" eaLnBrk="1" fontAlgn="base" hangingPunct="1">
              <a:lnSpc>
                <a:spcPts val="2813"/>
              </a:lnSpc>
              <a:spcBef>
                <a:spcPct val="0"/>
              </a:spcBef>
              <a:spcAft>
                <a:spcPct val="0"/>
              </a:spcAft>
              <a:defRPr sz="2109" b="1">
                <a:solidFill>
                  <a:srgbClr val="595959"/>
                </a:solidFill>
                <a:latin typeface="Arial" charset="0"/>
                <a:ea typeface="MS PGothic" pitchFamily="34" charset="-128"/>
                <a:cs typeface="ＭＳ Ｐゴシック" charset="0"/>
              </a:defRPr>
            </a:lvl5pPr>
            <a:lvl6pPr marL="321469" algn="l" rtl="0" eaLnBrk="1" fontAlgn="base" hangingPunct="1">
              <a:lnSpc>
                <a:spcPts val="2813"/>
              </a:lnSpc>
              <a:spcBef>
                <a:spcPct val="0"/>
              </a:spcBef>
              <a:spcAft>
                <a:spcPct val="0"/>
              </a:spcAft>
              <a:defRPr sz="2391" b="1">
                <a:solidFill>
                  <a:srgbClr val="993333"/>
                </a:solidFill>
                <a:latin typeface="Arial" charset="0"/>
                <a:ea typeface="ＭＳ Ｐゴシック" charset="0"/>
              </a:defRPr>
            </a:lvl6pPr>
            <a:lvl7pPr marL="642938" algn="l" rtl="0" eaLnBrk="1" fontAlgn="base" hangingPunct="1">
              <a:lnSpc>
                <a:spcPts val="2813"/>
              </a:lnSpc>
              <a:spcBef>
                <a:spcPct val="0"/>
              </a:spcBef>
              <a:spcAft>
                <a:spcPct val="0"/>
              </a:spcAft>
              <a:defRPr sz="2391" b="1">
                <a:solidFill>
                  <a:srgbClr val="993333"/>
                </a:solidFill>
                <a:latin typeface="Arial" charset="0"/>
                <a:ea typeface="ＭＳ Ｐゴシック" charset="0"/>
              </a:defRPr>
            </a:lvl7pPr>
            <a:lvl8pPr marL="964406" algn="l" rtl="0" eaLnBrk="1" fontAlgn="base" hangingPunct="1">
              <a:lnSpc>
                <a:spcPts val="2813"/>
              </a:lnSpc>
              <a:spcBef>
                <a:spcPct val="0"/>
              </a:spcBef>
              <a:spcAft>
                <a:spcPct val="0"/>
              </a:spcAft>
              <a:defRPr sz="2391" b="1">
                <a:solidFill>
                  <a:srgbClr val="993333"/>
                </a:solidFill>
                <a:latin typeface="Arial" charset="0"/>
                <a:ea typeface="ＭＳ Ｐゴシック" charset="0"/>
              </a:defRPr>
            </a:lvl8pPr>
            <a:lvl9pPr marL="1285875" algn="l" rtl="0" eaLnBrk="1" fontAlgn="base" hangingPunct="1">
              <a:lnSpc>
                <a:spcPts val="2813"/>
              </a:lnSpc>
              <a:spcBef>
                <a:spcPct val="0"/>
              </a:spcBef>
              <a:spcAft>
                <a:spcPct val="0"/>
              </a:spcAft>
              <a:defRPr sz="2391" b="1">
                <a:solidFill>
                  <a:srgbClr val="993333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ru-RU" sz="1582" kern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05950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2" r:id="rId1"/>
    <p:sldLayoutId id="2147483723" r:id="rId2"/>
    <p:sldLayoutId id="2147483724" r:id="rId3"/>
    <p:sldLayoutId id="2147483726" r:id="rId4"/>
  </p:sldLayoutIdLst>
  <mc:AlternateContent xmlns:mc="http://schemas.openxmlformats.org/markup-compatibility/2006" xmlns:p14="http://schemas.microsoft.com/office/powerpoint/2010/main">
    <mc:Choice Requires="p14">
      <p:transition p14:dur="250">
        <p:fade thruBlk="1"/>
      </p:transition>
    </mc:Choice>
    <mc:Fallback xmlns="">
      <p:transition>
        <p:fade thruBlk="1"/>
      </p:transition>
    </mc:Fallback>
  </mc:AlternateContent>
  <p:hf hdr="0" ftr="0" dt="0"/>
  <p:txStyles>
    <p:titleStyle>
      <a:lvl1pPr algn="l" rtl="0" eaLnBrk="1" fontAlgn="base" hangingPunct="1">
        <a:lnSpc>
          <a:spcPct val="100000"/>
        </a:lnSpc>
        <a:spcBef>
          <a:spcPct val="0"/>
        </a:spcBef>
        <a:spcAft>
          <a:spcPct val="0"/>
        </a:spcAft>
        <a:defRPr sz="1582" b="1">
          <a:solidFill>
            <a:srgbClr val="595959"/>
          </a:solidFill>
          <a:latin typeface="+mj-lt"/>
          <a:ea typeface="MS PGothic" pitchFamily="34" charset="-128"/>
          <a:cs typeface="ＭＳ Ｐゴシック" charset="0"/>
        </a:defRPr>
      </a:lvl1pPr>
      <a:lvl2pPr algn="l" rtl="0" eaLnBrk="1" fontAlgn="base" hangingPunct="1">
        <a:lnSpc>
          <a:spcPts val="2110"/>
        </a:lnSpc>
        <a:spcBef>
          <a:spcPct val="0"/>
        </a:spcBef>
        <a:spcAft>
          <a:spcPct val="0"/>
        </a:spcAft>
        <a:defRPr sz="1582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2pPr>
      <a:lvl3pPr algn="l" rtl="0" eaLnBrk="1" fontAlgn="base" hangingPunct="1">
        <a:lnSpc>
          <a:spcPts val="2110"/>
        </a:lnSpc>
        <a:spcBef>
          <a:spcPct val="0"/>
        </a:spcBef>
        <a:spcAft>
          <a:spcPct val="0"/>
        </a:spcAft>
        <a:defRPr sz="1582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3pPr>
      <a:lvl4pPr algn="l" rtl="0" eaLnBrk="1" fontAlgn="base" hangingPunct="1">
        <a:lnSpc>
          <a:spcPts val="2110"/>
        </a:lnSpc>
        <a:spcBef>
          <a:spcPct val="0"/>
        </a:spcBef>
        <a:spcAft>
          <a:spcPct val="0"/>
        </a:spcAft>
        <a:defRPr sz="1582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4pPr>
      <a:lvl5pPr algn="l" rtl="0" eaLnBrk="1" fontAlgn="base" hangingPunct="1">
        <a:lnSpc>
          <a:spcPts val="2110"/>
        </a:lnSpc>
        <a:spcBef>
          <a:spcPct val="0"/>
        </a:spcBef>
        <a:spcAft>
          <a:spcPct val="0"/>
        </a:spcAft>
        <a:defRPr sz="1582" b="1">
          <a:solidFill>
            <a:srgbClr val="595959"/>
          </a:solidFill>
          <a:latin typeface="Arial" charset="0"/>
          <a:ea typeface="MS PGothic" pitchFamily="34" charset="-128"/>
          <a:cs typeface="ＭＳ Ｐゴシック" charset="0"/>
        </a:defRPr>
      </a:lvl5pPr>
      <a:lvl6pPr marL="241102" algn="l" rtl="0" eaLnBrk="1" fontAlgn="base" hangingPunct="1">
        <a:lnSpc>
          <a:spcPts val="2110"/>
        </a:lnSpc>
        <a:spcBef>
          <a:spcPct val="0"/>
        </a:spcBef>
        <a:spcAft>
          <a:spcPct val="0"/>
        </a:spcAft>
        <a:defRPr sz="1793" b="1">
          <a:solidFill>
            <a:srgbClr val="993333"/>
          </a:solidFill>
          <a:latin typeface="Arial" charset="0"/>
          <a:ea typeface="ＭＳ Ｐゴシック" charset="0"/>
        </a:defRPr>
      </a:lvl6pPr>
      <a:lvl7pPr marL="482204" algn="l" rtl="0" eaLnBrk="1" fontAlgn="base" hangingPunct="1">
        <a:lnSpc>
          <a:spcPts val="2110"/>
        </a:lnSpc>
        <a:spcBef>
          <a:spcPct val="0"/>
        </a:spcBef>
        <a:spcAft>
          <a:spcPct val="0"/>
        </a:spcAft>
        <a:defRPr sz="1793" b="1">
          <a:solidFill>
            <a:srgbClr val="993333"/>
          </a:solidFill>
          <a:latin typeface="Arial" charset="0"/>
          <a:ea typeface="ＭＳ Ｐゴシック" charset="0"/>
        </a:defRPr>
      </a:lvl7pPr>
      <a:lvl8pPr marL="723305" algn="l" rtl="0" eaLnBrk="1" fontAlgn="base" hangingPunct="1">
        <a:lnSpc>
          <a:spcPts val="2110"/>
        </a:lnSpc>
        <a:spcBef>
          <a:spcPct val="0"/>
        </a:spcBef>
        <a:spcAft>
          <a:spcPct val="0"/>
        </a:spcAft>
        <a:defRPr sz="1793" b="1">
          <a:solidFill>
            <a:srgbClr val="993333"/>
          </a:solidFill>
          <a:latin typeface="Arial" charset="0"/>
          <a:ea typeface="ＭＳ Ｐゴシック" charset="0"/>
        </a:defRPr>
      </a:lvl8pPr>
      <a:lvl9pPr marL="964406" algn="l" rtl="0" eaLnBrk="1" fontAlgn="base" hangingPunct="1">
        <a:lnSpc>
          <a:spcPts val="2110"/>
        </a:lnSpc>
        <a:spcBef>
          <a:spcPct val="0"/>
        </a:spcBef>
        <a:spcAft>
          <a:spcPct val="0"/>
        </a:spcAft>
        <a:defRPr sz="1793" b="1">
          <a:solidFill>
            <a:srgbClr val="993333"/>
          </a:solidFill>
          <a:latin typeface="Arial" charset="0"/>
          <a:ea typeface="ＭＳ Ｐゴシック" charset="0"/>
        </a:defRPr>
      </a:lvl9pPr>
    </p:titleStyle>
    <p:bodyStyle>
      <a:lvl1pPr marL="180827" indent="-180827" algn="l" rtl="0" eaLnBrk="1" fontAlgn="base" hangingPunct="1">
        <a:lnSpc>
          <a:spcPts val="1424"/>
        </a:lnSpc>
        <a:spcBef>
          <a:spcPct val="0"/>
        </a:spcBef>
        <a:spcAft>
          <a:spcPts val="738"/>
        </a:spcAft>
        <a:buClr>
          <a:srgbClr val="9FAD28"/>
        </a:buClr>
        <a:buFont typeface="Lucida Grande" charset="0"/>
        <a:buChar char="➜"/>
        <a:defRPr sz="1213">
          <a:solidFill>
            <a:schemeClr val="tx1"/>
          </a:solidFill>
          <a:latin typeface="+mj-lt"/>
          <a:ea typeface="MS PGothic" pitchFamily="34" charset="-128"/>
          <a:cs typeface="ＭＳ Ｐゴシック" charset="0"/>
        </a:defRPr>
      </a:lvl1pPr>
      <a:lvl2pPr marL="421928" indent="-180827" algn="l" rtl="0" eaLnBrk="1" fontAlgn="base" hangingPunct="1">
        <a:lnSpc>
          <a:spcPts val="1477"/>
        </a:lnSpc>
        <a:spcBef>
          <a:spcPct val="0"/>
        </a:spcBef>
        <a:spcAft>
          <a:spcPts val="738"/>
        </a:spcAft>
        <a:buClr>
          <a:srgbClr val="9FAD28"/>
        </a:buClr>
        <a:buFont typeface="Lucida Grande" charset="0"/>
        <a:buChar char="➜"/>
        <a:defRPr sz="1213">
          <a:solidFill>
            <a:schemeClr val="tx1"/>
          </a:solidFill>
          <a:latin typeface="+mj-lt"/>
          <a:ea typeface="MS PGothic" pitchFamily="34" charset="-128"/>
        </a:defRPr>
      </a:lvl2pPr>
      <a:lvl3pPr marL="663029" indent="-180827" algn="l" rtl="0" eaLnBrk="1" fontAlgn="base" hangingPunct="1">
        <a:spcBef>
          <a:spcPct val="20000"/>
        </a:spcBef>
        <a:spcAft>
          <a:spcPct val="0"/>
        </a:spcAft>
        <a:buClr>
          <a:srgbClr val="9FAD28"/>
        </a:buClr>
        <a:buFont typeface="Lucida Grande" charset="0"/>
        <a:buChar char="➜"/>
        <a:defRPr sz="1213">
          <a:solidFill>
            <a:schemeClr val="tx1"/>
          </a:solidFill>
          <a:latin typeface="+mj-lt"/>
          <a:ea typeface="MS PGothic" pitchFamily="34" charset="-128"/>
        </a:defRPr>
      </a:lvl3pPr>
      <a:lvl4pPr marL="904131" indent="-180827" algn="l" rtl="0" eaLnBrk="1" fontAlgn="base" hangingPunct="1">
        <a:spcBef>
          <a:spcPct val="20000"/>
        </a:spcBef>
        <a:spcAft>
          <a:spcPct val="0"/>
        </a:spcAft>
        <a:buClr>
          <a:srgbClr val="9FAD28"/>
        </a:buClr>
        <a:buFont typeface="Lucida Grande" charset="0"/>
        <a:buChar char="➜"/>
        <a:defRPr sz="1213">
          <a:solidFill>
            <a:schemeClr val="tx1"/>
          </a:solidFill>
          <a:latin typeface="+mj-lt"/>
          <a:ea typeface="MS PGothic" pitchFamily="34" charset="-128"/>
        </a:defRPr>
      </a:lvl4pPr>
      <a:lvl5pPr marL="1145233" indent="-180827" algn="l" rtl="0" eaLnBrk="1" fontAlgn="base" hangingPunct="1">
        <a:spcBef>
          <a:spcPct val="20000"/>
        </a:spcBef>
        <a:spcAft>
          <a:spcPct val="0"/>
        </a:spcAft>
        <a:buClr>
          <a:srgbClr val="9FAD28"/>
        </a:buClr>
        <a:buFont typeface="Lucida Grande" charset="0"/>
        <a:buChar char="➜"/>
        <a:defRPr sz="1213">
          <a:solidFill>
            <a:schemeClr val="tx1"/>
          </a:solidFill>
          <a:latin typeface="+mj-lt"/>
          <a:ea typeface="MS PGothic" pitchFamily="34" charset="-128"/>
        </a:defRPr>
      </a:lvl5pPr>
      <a:lvl6pPr marL="1326059" indent="-120551" algn="l" rtl="0" eaLnBrk="1" fontAlgn="base" hangingPunct="1">
        <a:spcBef>
          <a:spcPct val="20000"/>
        </a:spcBef>
        <a:spcAft>
          <a:spcPct val="0"/>
        </a:spcAft>
        <a:buChar char="»"/>
        <a:defRPr sz="1213">
          <a:solidFill>
            <a:schemeClr val="tx1"/>
          </a:solidFill>
          <a:latin typeface="+mn-lt"/>
          <a:ea typeface="+mn-ea"/>
        </a:defRPr>
      </a:lvl6pPr>
      <a:lvl7pPr marL="1567160" indent="-120551" algn="l" rtl="0" eaLnBrk="1" fontAlgn="base" hangingPunct="1">
        <a:spcBef>
          <a:spcPct val="20000"/>
        </a:spcBef>
        <a:spcAft>
          <a:spcPct val="0"/>
        </a:spcAft>
        <a:buChar char="»"/>
        <a:defRPr sz="1213">
          <a:solidFill>
            <a:schemeClr val="tx1"/>
          </a:solidFill>
          <a:latin typeface="+mn-lt"/>
          <a:ea typeface="+mn-ea"/>
        </a:defRPr>
      </a:lvl7pPr>
      <a:lvl8pPr marL="1808262" indent="-120551" algn="l" rtl="0" eaLnBrk="1" fontAlgn="base" hangingPunct="1">
        <a:spcBef>
          <a:spcPct val="20000"/>
        </a:spcBef>
        <a:spcAft>
          <a:spcPct val="0"/>
        </a:spcAft>
        <a:buChar char="»"/>
        <a:defRPr sz="1213">
          <a:solidFill>
            <a:schemeClr val="tx1"/>
          </a:solidFill>
          <a:latin typeface="+mn-lt"/>
          <a:ea typeface="+mn-ea"/>
        </a:defRPr>
      </a:lvl8pPr>
      <a:lvl9pPr marL="2049363" indent="-120551" algn="l" rtl="0" eaLnBrk="1" fontAlgn="base" hangingPunct="1">
        <a:spcBef>
          <a:spcPct val="20000"/>
        </a:spcBef>
        <a:spcAft>
          <a:spcPct val="0"/>
        </a:spcAft>
        <a:buChar char="»"/>
        <a:defRPr sz="1213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241102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1pPr>
      <a:lvl2pPr marL="241102" algn="l" defTabSz="241102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2pPr>
      <a:lvl3pPr marL="482204" algn="l" defTabSz="241102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3pPr>
      <a:lvl4pPr marL="723305" algn="l" defTabSz="241102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4pPr>
      <a:lvl5pPr marL="964406" algn="l" defTabSz="241102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5pPr>
      <a:lvl6pPr marL="1205508" algn="l" defTabSz="241102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6pPr>
      <a:lvl7pPr marL="1446610" algn="l" defTabSz="241102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7pPr>
      <a:lvl8pPr marL="1687711" algn="l" defTabSz="241102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8pPr>
      <a:lvl9pPr marL="1928813" algn="l" defTabSz="241102" rtl="0" eaLnBrk="1" latinLnBrk="0" hangingPunct="1">
        <a:defRPr sz="94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28362269-8BAE-4199-A7F5-8123812F610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9"/>
            </p:custDataLst>
          </p:nvPr>
        </p:nvGraphicFramePr>
        <p:xfrm>
          <a:off x="1191" y="1191"/>
          <a:ext cx="1191" cy="119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349" imgH="349" progId="TCLayout.ActiveDocument.1">
                  <p:embed/>
                </p:oleObj>
              </mc:Choice>
              <mc:Fallback>
                <p:oleObj name="think-cell Slide" r:id="rId11" imgW="349" imgH="349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28362269-8BAE-4199-A7F5-8123812F610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191" y="1191"/>
                        <a:ext cx="1191" cy="1191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3" hidden="1">
            <a:extLst>
              <a:ext uri="{FF2B5EF4-FFF2-40B4-BE49-F238E27FC236}">
                <a16:creationId xmlns:a16="http://schemas.microsoft.com/office/drawing/2014/main" id="{4E3D6871-460F-4210-82EE-08C179BD2D8D}"/>
              </a:ext>
            </a:extLst>
          </p:cNvPr>
          <p:cNvSpPr/>
          <p:nvPr userDrawn="1">
            <p:custDataLst>
              <p:tags r:id="rId10"/>
            </p:custDataLst>
          </p:nvPr>
        </p:nvSpPr>
        <p:spPr>
          <a:xfrm>
            <a:off x="0" y="0"/>
            <a:ext cx="119063" cy="119063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lvl="0" indent="0" algn="ctr"/>
            <a:endParaRPr lang="ru-RU" sz="2400" b="1" i="0" baseline="0" dirty="0">
              <a:latin typeface="SB Sans Display" panose="020B0503040504020204" pitchFamily="34" charset="0"/>
              <a:ea typeface="+mj-ea"/>
              <a:cs typeface="+mj-cs"/>
              <a:sym typeface="SB Sans Display" panose="020B0503040504020204" pitchFamily="34" charset="0"/>
            </a:endParaRP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FF7AE4DF-87DA-4C4B-A93E-485CDB3A54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6954" y="364350"/>
            <a:ext cx="8370093" cy="341632"/>
          </a:xfrm>
          <a:prstGeom prst="rect">
            <a:avLst/>
          </a:prstGeom>
        </p:spPr>
        <p:txBody>
          <a:bodyPr vert="horz" wrap="square" lIns="0" tIns="0" rIns="0" bIns="0" rtlCol="0" anchor="t">
            <a:spAutoFit/>
          </a:bodyPr>
          <a:lstStyle/>
          <a:p>
            <a:r>
              <a:rPr lang="ru-RU" dirty="0"/>
              <a:t>Заголовок слайда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413553B-0413-4411-ADA2-F70F8250AA9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86954" y="1221582"/>
            <a:ext cx="8370093" cy="3375422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76C51A7-6B5D-43A9-9A69-609529CEF7A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86953" y="4930728"/>
            <a:ext cx="7271147" cy="103874"/>
          </a:xfrm>
          <a:prstGeom prst="rect">
            <a:avLst/>
          </a:prstGeom>
        </p:spPr>
        <p:txBody>
          <a:bodyPr vert="horz" lIns="0" tIns="0" rIns="0" bIns="0" rtlCol="0" anchor="t">
            <a:spAutoFit/>
          </a:bodyPr>
          <a:lstStyle>
            <a:lvl1pPr algn="l">
              <a:defRPr lang="en-US" sz="675" dirty="0">
                <a:solidFill>
                  <a:schemeClr val="tx1">
                    <a:alpha val="30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8172CED-F73B-4DFB-B85B-4AEBBFF68E1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960431" y="4930728"/>
            <a:ext cx="796616" cy="103874"/>
          </a:xfrm>
          <a:prstGeom prst="rect">
            <a:avLst/>
          </a:prstGeom>
        </p:spPr>
        <p:txBody>
          <a:bodyPr vert="horz" lIns="0" tIns="0" rIns="0" bIns="0" rtlCol="0" anchor="t">
            <a:spAutoFit/>
          </a:bodyPr>
          <a:lstStyle>
            <a:lvl1pPr algn="r">
              <a:defRPr sz="675">
                <a:solidFill>
                  <a:schemeClr val="tx1">
                    <a:alpha val="30000"/>
                  </a:schemeClr>
                </a:solidFill>
              </a:defRPr>
            </a:lvl1pPr>
          </a:lstStyle>
          <a:p>
            <a:fld id="{13BF12D9-FEC3-4EA4-A6E9-E19D26A7ECB9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79638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3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</p:sldLayoutIdLst>
  <p:hf hd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24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685800" rtl="0" eaLnBrk="1" latinLnBrk="0" hangingPunct="1">
        <a:lnSpc>
          <a:spcPct val="100000"/>
        </a:lnSpc>
        <a:spcBef>
          <a:spcPts val="0"/>
        </a:spcBef>
        <a:spcAft>
          <a:spcPts val="900"/>
        </a:spcAft>
        <a:buFontTx/>
        <a:buNone/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407194" indent="-135731" algn="l" defTabSz="685800" rtl="0" eaLnBrk="1" latinLnBrk="0" hangingPunct="1">
        <a:lnSpc>
          <a:spcPct val="100000"/>
        </a:lnSpc>
        <a:spcBef>
          <a:spcPts val="0"/>
        </a:spcBef>
        <a:spcAft>
          <a:spcPts val="900"/>
        </a:spcAft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71513" indent="-128588" algn="l" defTabSz="685800" rtl="0" eaLnBrk="1" latinLnBrk="0" hangingPunct="1">
        <a:lnSpc>
          <a:spcPct val="100000"/>
        </a:lnSpc>
        <a:spcBef>
          <a:spcPts val="0"/>
        </a:spcBef>
        <a:spcAft>
          <a:spcPts val="900"/>
        </a:spcAft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07269" indent="-135731" algn="l" defTabSz="685800" rtl="0" eaLnBrk="1" latinLnBrk="0" hangingPunct="1">
        <a:lnSpc>
          <a:spcPct val="100000"/>
        </a:lnSpc>
        <a:spcBef>
          <a:spcPts val="0"/>
        </a:spcBef>
        <a:spcAft>
          <a:spcPts val="900"/>
        </a:spcAft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43025" indent="-135731" algn="l" defTabSz="685800" rtl="0" eaLnBrk="1" latinLnBrk="0" hangingPunct="1">
        <a:lnSpc>
          <a:spcPct val="100000"/>
        </a:lnSpc>
        <a:spcBef>
          <a:spcPts val="0"/>
        </a:spcBef>
        <a:spcAft>
          <a:spcPts val="900"/>
        </a:spcAft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pos="7355">
          <p15:clr>
            <a:srgbClr val="F26B43"/>
          </p15:clr>
        </p15:guide>
        <p15:guide id="3" pos="325">
          <p15:clr>
            <a:srgbClr val="F26B43"/>
          </p15:clr>
        </p15:guide>
        <p15:guide id="4" orient="horz" pos="2160">
          <p15:clr>
            <a:srgbClr val="F26B43"/>
          </p15:clr>
        </p15:guide>
        <p15:guide id="5" orient="horz" pos="1026">
          <p15:clr>
            <a:srgbClr val="F26B43"/>
          </p15:clr>
        </p15:guide>
        <p15:guide id="6" orient="horz" pos="3861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9A04EAFD-494C-754E-8324-D7A13DCDF63D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14" name="object 2">
              <a:extLst>
                <a:ext uri="{FF2B5EF4-FFF2-40B4-BE49-F238E27FC236}">
                  <a16:creationId xmlns:a16="http://schemas.microsoft.com/office/drawing/2014/main" id="{583244DD-176F-3843-81C0-5C096621FD2E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5" name="object 3">
              <a:extLst>
                <a:ext uri="{FF2B5EF4-FFF2-40B4-BE49-F238E27FC236}">
                  <a16:creationId xmlns:a16="http://schemas.microsoft.com/office/drawing/2014/main" id="{C69ED55F-7575-7743-B63A-534CC65897E0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6" name="object 4">
              <a:extLst>
                <a:ext uri="{FF2B5EF4-FFF2-40B4-BE49-F238E27FC236}">
                  <a16:creationId xmlns:a16="http://schemas.microsoft.com/office/drawing/2014/main" id="{FA20685A-773B-474D-A3A2-98415D1170EB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7" name="object 5">
              <a:extLst>
                <a:ext uri="{FF2B5EF4-FFF2-40B4-BE49-F238E27FC236}">
                  <a16:creationId xmlns:a16="http://schemas.microsoft.com/office/drawing/2014/main" id="{19BEE09C-41E4-3249-BE77-2FD46F0ABCF6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8" name="object 6">
              <a:extLst>
                <a:ext uri="{FF2B5EF4-FFF2-40B4-BE49-F238E27FC236}">
                  <a16:creationId xmlns:a16="http://schemas.microsoft.com/office/drawing/2014/main" id="{AB82FEA2-1E34-FF4A-A212-F3C7E6775A1A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7">
              <a:extLst>
                <a:ext uri="{FF2B5EF4-FFF2-40B4-BE49-F238E27FC236}">
                  <a16:creationId xmlns:a16="http://schemas.microsoft.com/office/drawing/2014/main" id="{0A0AC471-402B-F243-93C8-E5399F415788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20" name="object 8">
              <a:extLst>
                <a:ext uri="{FF2B5EF4-FFF2-40B4-BE49-F238E27FC236}">
                  <a16:creationId xmlns:a16="http://schemas.microsoft.com/office/drawing/2014/main" id="{1735A9E8-542B-8E4A-A9D5-B5BAC3F32E11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1" name="object 9">
              <a:extLst>
                <a:ext uri="{FF2B5EF4-FFF2-40B4-BE49-F238E27FC236}">
                  <a16:creationId xmlns:a16="http://schemas.microsoft.com/office/drawing/2014/main" id="{ABB6462F-3A14-594A-8E58-957BC59D4675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384C8624-995E-9CDE-ECA0-91FB4DF727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rot="5400000">
            <a:off x="4138297" y="-5206004"/>
            <a:ext cx="931816" cy="9079593"/>
          </a:xfrm>
          <a:prstGeom prst="rect">
            <a:avLst/>
          </a:prstGeom>
        </p:spPr>
      </p:pic>
      <p:grpSp>
        <p:nvGrpSpPr>
          <p:cNvPr id="13" name="Группа 12">
            <a:extLst>
              <a:ext uri="{FF2B5EF4-FFF2-40B4-BE49-F238E27FC236}">
                <a16:creationId xmlns:a16="http://schemas.microsoft.com/office/drawing/2014/main" id="{045FEDFD-E0CC-63FB-B18A-A143760FD1B0}"/>
              </a:ext>
            </a:extLst>
          </p:cNvPr>
          <p:cNvGrpSpPr/>
          <p:nvPr userDrawn="1"/>
        </p:nvGrpSpPr>
        <p:grpSpPr>
          <a:xfrm rot="16200000">
            <a:off x="-3178641" y="2219967"/>
            <a:ext cx="5586719" cy="260350"/>
            <a:chOff x="56511" y="-405023"/>
            <a:chExt cx="5586719" cy="260350"/>
          </a:xfrm>
        </p:grpSpPr>
        <p:grpSp>
          <p:nvGrpSpPr>
            <p:cNvPr id="22" name="Группа 21">
              <a:extLst>
                <a:ext uri="{FF2B5EF4-FFF2-40B4-BE49-F238E27FC236}">
                  <a16:creationId xmlns:a16="http://schemas.microsoft.com/office/drawing/2014/main" id="{54A2025E-8818-605B-E853-70B44D697151}"/>
                </a:ext>
              </a:extLst>
            </p:cNvPr>
            <p:cNvGrpSpPr/>
            <p:nvPr/>
          </p:nvGrpSpPr>
          <p:grpSpPr>
            <a:xfrm rot="5400000">
              <a:off x="1059570" y="-1379180"/>
              <a:ext cx="230831" cy="2236949"/>
              <a:chOff x="-659960" y="-881891"/>
              <a:chExt cx="230831" cy="2236949"/>
            </a:xfrm>
          </p:grpSpPr>
          <p:sp>
            <p:nvSpPr>
              <p:cNvPr id="32" name="Прямоугольник 31">
                <a:extLst>
                  <a:ext uri="{FF2B5EF4-FFF2-40B4-BE49-F238E27FC236}">
                    <a16:creationId xmlns:a16="http://schemas.microsoft.com/office/drawing/2014/main" id="{DE7245A0-6609-5079-5284-BE646F7FB79C}"/>
                  </a:ext>
                </a:extLst>
              </p:cNvPr>
              <p:cNvSpPr/>
              <p:nvPr/>
            </p:nvSpPr>
            <p:spPr>
              <a:xfrm>
                <a:off x="-659960" y="-595303"/>
                <a:ext cx="230831" cy="230831"/>
              </a:xfrm>
              <a:prstGeom prst="rect">
                <a:avLst/>
              </a:prstGeom>
              <a:solidFill>
                <a:srgbClr val="9EC2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рямоугольник 32">
                <a:extLst>
                  <a:ext uri="{FF2B5EF4-FFF2-40B4-BE49-F238E27FC236}">
                    <a16:creationId xmlns:a16="http://schemas.microsoft.com/office/drawing/2014/main" id="{19927B24-DD80-B025-1445-0AB64358C746}"/>
                  </a:ext>
                </a:extLst>
              </p:cNvPr>
              <p:cNvSpPr/>
              <p:nvPr/>
            </p:nvSpPr>
            <p:spPr>
              <a:xfrm>
                <a:off x="-659960" y="-308715"/>
                <a:ext cx="230831" cy="230831"/>
              </a:xfrm>
              <a:prstGeom prst="rect">
                <a:avLst/>
              </a:prstGeom>
              <a:solidFill>
                <a:srgbClr val="308F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рямоугольник 33">
                <a:extLst>
                  <a:ext uri="{FF2B5EF4-FFF2-40B4-BE49-F238E27FC236}">
                    <a16:creationId xmlns:a16="http://schemas.microsoft.com/office/drawing/2014/main" id="{85DEA5B6-31E6-178D-FDB1-611C031327AA}"/>
                  </a:ext>
                </a:extLst>
              </p:cNvPr>
              <p:cNvSpPr/>
              <p:nvPr/>
            </p:nvSpPr>
            <p:spPr>
              <a:xfrm>
                <a:off x="-659960" y="-22127"/>
                <a:ext cx="230831" cy="230831"/>
              </a:xfrm>
              <a:prstGeom prst="rect">
                <a:avLst/>
              </a:prstGeom>
              <a:solidFill>
                <a:srgbClr val="4872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рямоугольник 34">
                <a:extLst>
                  <a:ext uri="{FF2B5EF4-FFF2-40B4-BE49-F238E27FC236}">
                    <a16:creationId xmlns:a16="http://schemas.microsoft.com/office/drawing/2014/main" id="{AC64E20C-684E-18B4-F8B9-271027215583}"/>
                  </a:ext>
                </a:extLst>
              </p:cNvPr>
              <p:cNvSpPr/>
              <p:nvPr/>
            </p:nvSpPr>
            <p:spPr>
              <a:xfrm>
                <a:off x="-659960" y="264461"/>
                <a:ext cx="230831" cy="230831"/>
              </a:xfrm>
              <a:prstGeom prst="rect">
                <a:avLst/>
              </a:prstGeom>
              <a:solidFill>
                <a:srgbClr val="303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>
                <a:extLst>
                  <a:ext uri="{FF2B5EF4-FFF2-40B4-BE49-F238E27FC236}">
                    <a16:creationId xmlns:a16="http://schemas.microsoft.com/office/drawing/2014/main" id="{56498572-1C88-A25C-E740-0272DA0DEA30}"/>
                  </a:ext>
                </a:extLst>
              </p:cNvPr>
              <p:cNvSpPr/>
              <p:nvPr/>
            </p:nvSpPr>
            <p:spPr>
              <a:xfrm>
                <a:off x="-659960" y="551049"/>
                <a:ext cx="230831" cy="230831"/>
              </a:xfrm>
              <a:prstGeom prst="rect">
                <a:avLst/>
              </a:prstGeom>
              <a:solidFill>
                <a:srgbClr val="411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>
                <a:extLst>
                  <a:ext uri="{FF2B5EF4-FFF2-40B4-BE49-F238E27FC236}">
                    <a16:creationId xmlns:a16="http://schemas.microsoft.com/office/drawing/2014/main" id="{67A01463-B447-F3F3-2619-DBDFDCBCC9E2}"/>
                  </a:ext>
                </a:extLst>
              </p:cNvPr>
              <p:cNvSpPr/>
              <p:nvPr/>
            </p:nvSpPr>
            <p:spPr>
              <a:xfrm>
                <a:off x="-659960" y="837637"/>
                <a:ext cx="230831" cy="230831"/>
              </a:xfrm>
              <a:prstGeom prst="rect">
                <a:avLst/>
              </a:prstGeom>
              <a:solidFill>
                <a:srgbClr val="2900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8" name="Прямоугольник 37">
                <a:extLst>
                  <a:ext uri="{FF2B5EF4-FFF2-40B4-BE49-F238E27FC236}">
                    <a16:creationId xmlns:a16="http://schemas.microsoft.com/office/drawing/2014/main" id="{500903D9-4F85-9374-73BD-925F15E6E32E}"/>
                  </a:ext>
                </a:extLst>
              </p:cNvPr>
              <p:cNvSpPr/>
              <p:nvPr/>
            </p:nvSpPr>
            <p:spPr>
              <a:xfrm>
                <a:off x="-659960" y="1124227"/>
                <a:ext cx="230831" cy="230831"/>
              </a:xfrm>
              <a:prstGeom prst="rect">
                <a:avLst/>
              </a:prstGeom>
              <a:solidFill>
                <a:srgbClr val="6533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Прямоугольник 38">
                <a:extLst>
                  <a:ext uri="{FF2B5EF4-FFF2-40B4-BE49-F238E27FC236}">
                    <a16:creationId xmlns:a16="http://schemas.microsoft.com/office/drawing/2014/main" id="{D544A2D2-BD33-B7BF-7CE4-EB8BFE895701}"/>
                  </a:ext>
                </a:extLst>
              </p:cNvPr>
              <p:cNvSpPr/>
              <p:nvPr/>
            </p:nvSpPr>
            <p:spPr>
              <a:xfrm>
                <a:off x="-659960" y="-881891"/>
                <a:ext cx="230831" cy="230831"/>
              </a:xfrm>
              <a:prstGeom prst="rect">
                <a:avLst/>
              </a:prstGeom>
              <a:solidFill>
                <a:srgbClr val="30C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3" name="Прямоугольник 22">
              <a:extLst>
                <a:ext uri="{FF2B5EF4-FFF2-40B4-BE49-F238E27FC236}">
                  <a16:creationId xmlns:a16="http://schemas.microsoft.com/office/drawing/2014/main" id="{9DD4F7F8-351B-A761-91CB-D997DE09317C}"/>
                </a:ext>
              </a:extLst>
            </p:cNvPr>
            <p:cNvSpPr/>
            <p:nvPr/>
          </p:nvSpPr>
          <p:spPr>
            <a:xfrm>
              <a:off x="2801874" y="-398673"/>
              <a:ext cx="285750" cy="254000"/>
            </a:xfrm>
            <a:prstGeom prst="rect">
              <a:avLst/>
            </a:prstGeom>
            <a:solidFill>
              <a:srgbClr val="E6712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рямоугольник 23">
              <a:extLst>
                <a:ext uri="{FF2B5EF4-FFF2-40B4-BE49-F238E27FC236}">
                  <a16:creationId xmlns:a16="http://schemas.microsoft.com/office/drawing/2014/main" id="{EFE0248C-4BC0-125D-9837-17DAF01894C1}"/>
                </a:ext>
              </a:extLst>
            </p:cNvPr>
            <p:cNvSpPr/>
            <p:nvPr/>
          </p:nvSpPr>
          <p:spPr>
            <a:xfrm>
              <a:off x="3233674" y="-398673"/>
              <a:ext cx="285750" cy="254000"/>
            </a:xfrm>
            <a:prstGeom prst="rect">
              <a:avLst/>
            </a:prstGeom>
            <a:solidFill>
              <a:srgbClr val="4872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рямоугольник 24">
              <a:extLst>
                <a:ext uri="{FF2B5EF4-FFF2-40B4-BE49-F238E27FC236}">
                  <a16:creationId xmlns:a16="http://schemas.microsoft.com/office/drawing/2014/main" id="{0AFDB5A9-A5EE-043F-7ED1-8B090DFF396D}"/>
                </a:ext>
              </a:extLst>
            </p:cNvPr>
            <p:cNvSpPr/>
            <p:nvPr/>
          </p:nvSpPr>
          <p:spPr>
            <a:xfrm>
              <a:off x="2420874" y="-405023"/>
              <a:ext cx="285750" cy="260350"/>
            </a:xfrm>
            <a:prstGeom prst="rect">
              <a:avLst/>
            </a:prstGeom>
            <a:solidFill>
              <a:srgbClr val="2CD9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рямоугольник 25">
              <a:extLst>
                <a:ext uri="{FF2B5EF4-FFF2-40B4-BE49-F238E27FC236}">
                  <a16:creationId xmlns:a16="http://schemas.microsoft.com/office/drawing/2014/main" id="{C906D11C-D489-E94C-F6E5-BB09585629D9}"/>
                </a:ext>
              </a:extLst>
            </p:cNvPr>
            <p:cNvSpPr/>
            <p:nvPr/>
          </p:nvSpPr>
          <p:spPr>
            <a:xfrm>
              <a:off x="4295875" y="-375672"/>
              <a:ext cx="227279" cy="227279"/>
            </a:xfrm>
            <a:prstGeom prst="rect">
              <a:avLst/>
            </a:prstGeom>
            <a:solidFill>
              <a:srgbClr val="5AB2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рямоугольник 26">
              <a:extLst>
                <a:ext uri="{FF2B5EF4-FFF2-40B4-BE49-F238E27FC236}">
                  <a16:creationId xmlns:a16="http://schemas.microsoft.com/office/drawing/2014/main" id="{731751B2-A56B-EA98-5E69-B404CD64E57C}"/>
                </a:ext>
              </a:extLst>
            </p:cNvPr>
            <p:cNvSpPr/>
            <p:nvPr/>
          </p:nvSpPr>
          <p:spPr>
            <a:xfrm>
              <a:off x="4682238" y="-375672"/>
              <a:ext cx="227279" cy="227279"/>
            </a:xfrm>
            <a:prstGeom prst="rect">
              <a:avLst/>
            </a:prstGeom>
            <a:solidFill>
              <a:srgbClr val="455F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рямоугольник 27">
              <a:extLst>
                <a:ext uri="{FF2B5EF4-FFF2-40B4-BE49-F238E27FC236}">
                  <a16:creationId xmlns:a16="http://schemas.microsoft.com/office/drawing/2014/main" id="{9D3E774E-7CCC-EB72-0785-85BDFC38B5FB}"/>
                </a:ext>
              </a:extLst>
            </p:cNvPr>
            <p:cNvSpPr/>
            <p:nvPr/>
          </p:nvSpPr>
          <p:spPr>
            <a:xfrm>
              <a:off x="5063180" y="-375672"/>
              <a:ext cx="227279" cy="227279"/>
            </a:xfrm>
            <a:prstGeom prst="rect">
              <a:avLst/>
            </a:prstGeom>
            <a:solidFill>
              <a:srgbClr val="0E163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рямоугольник 28">
              <a:extLst>
                <a:ext uri="{FF2B5EF4-FFF2-40B4-BE49-F238E27FC236}">
                  <a16:creationId xmlns:a16="http://schemas.microsoft.com/office/drawing/2014/main" id="{4BC709F6-0593-A7FE-82BD-CF8CE007632A}"/>
                </a:ext>
              </a:extLst>
            </p:cNvPr>
            <p:cNvSpPr/>
            <p:nvPr/>
          </p:nvSpPr>
          <p:spPr>
            <a:xfrm>
              <a:off x="5415951" y="-375672"/>
              <a:ext cx="227279" cy="22727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рямоугольник 29">
              <a:extLst>
                <a:ext uri="{FF2B5EF4-FFF2-40B4-BE49-F238E27FC236}">
                  <a16:creationId xmlns:a16="http://schemas.microsoft.com/office/drawing/2014/main" id="{6C40F6C0-54C8-BB7C-37EC-251D1F1B4CEE}"/>
                </a:ext>
              </a:extLst>
            </p:cNvPr>
            <p:cNvSpPr/>
            <p:nvPr/>
          </p:nvSpPr>
          <p:spPr>
            <a:xfrm>
              <a:off x="3608511" y="-398673"/>
              <a:ext cx="285750" cy="254000"/>
            </a:xfrm>
            <a:prstGeom prst="rect">
              <a:avLst/>
            </a:prstGeom>
            <a:solidFill>
              <a:srgbClr val="1FA97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рямоугольник 30">
              <a:extLst>
                <a:ext uri="{FF2B5EF4-FFF2-40B4-BE49-F238E27FC236}">
                  <a16:creationId xmlns:a16="http://schemas.microsoft.com/office/drawing/2014/main" id="{E9C06AF5-832F-E084-1E1D-07CC0F7FC17A}"/>
                </a:ext>
              </a:extLst>
            </p:cNvPr>
            <p:cNvSpPr/>
            <p:nvPr/>
          </p:nvSpPr>
          <p:spPr>
            <a:xfrm>
              <a:off x="3943977" y="-398673"/>
              <a:ext cx="285750" cy="254000"/>
            </a:xfrm>
            <a:prstGeom prst="rect">
              <a:avLst/>
            </a:prstGeom>
            <a:solidFill>
              <a:srgbClr val="F0C03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41178213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6" r:id="rId1"/>
    <p:sldLayoutId id="2147483836" r:id="rId2"/>
    <p:sldLayoutId id="2147483767" r:id="rId3"/>
    <p:sldLayoutId id="2147483768" r:id="rId4"/>
    <p:sldLayoutId id="2147483769" r:id="rId5"/>
    <p:sldLayoutId id="2147483770" r:id="rId6"/>
    <p:sldLayoutId id="2147483837" r:id="rId7"/>
    <p:sldLayoutId id="2147483771" r:id="rId8"/>
    <p:sldLayoutId id="2147483857" r:id="rId9"/>
    <p:sldLayoutId id="2147483856" r:id="rId10"/>
    <p:sldLayoutId id="2147483772" r:id="rId11"/>
    <p:sldLayoutId id="2147483773" r:id="rId12"/>
    <p:sldLayoutId id="2147483774" r:id="rId13"/>
    <p:sldLayoutId id="2147483775" r:id="rId14"/>
    <p:sldLayoutId id="2147483776" r:id="rId15"/>
    <p:sldLayoutId id="2147483777" r:id="rId16"/>
    <p:sldLayoutId id="2147483778" r:id="rId17"/>
    <p:sldLayoutId id="2147483779" r:id="rId18"/>
    <p:sldLayoutId id="2147483780" r:id="rId19"/>
    <p:sldLayoutId id="2147483781" r:id="rId20"/>
    <p:sldLayoutId id="2147483838" r:id="rId21"/>
    <p:sldLayoutId id="2147483881" r:id="rId22"/>
    <p:sldLayoutId id="2147483841" r:id="rId23"/>
    <p:sldLayoutId id="2147483782" r:id="rId24"/>
    <p:sldLayoutId id="2147483783" r:id="rId25"/>
    <p:sldLayoutId id="2147483784" r:id="rId26"/>
    <p:sldLayoutId id="2147483785" r:id="rId27"/>
    <p:sldLayoutId id="2147483786" r:id="rId28"/>
    <p:sldLayoutId id="2147483787" r:id="rId29"/>
    <p:sldLayoutId id="2147483788" r:id="rId30"/>
    <p:sldLayoutId id="2147483789" r:id="rId31"/>
    <p:sldLayoutId id="2147483790" r:id="rId32"/>
    <p:sldLayoutId id="2147483791" r:id="rId33"/>
    <p:sldLayoutId id="2147483792" r:id="rId34"/>
    <p:sldLayoutId id="2147483793" r:id="rId35"/>
    <p:sldLayoutId id="2147483794" r:id="rId36"/>
    <p:sldLayoutId id="2147483795" r:id="rId37"/>
    <p:sldLayoutId id="2147483796" r:id="rId38"/>
    <p:sldLayoutId id="2147483797" r:id="rId39"/>
    <p:sldLayoutId id="2147483840" r:id="rId40"/>
    <p:sldLayoutId id="2147483798" r:id="rId41"/>
    <p:sldLayoutId id="2147483799" r:id="rId42"/>
    <p:sldLayoutId id="2147483800" r:id="rId43"/>
    <p:sldLayoutId id="2147483839" r:id="rId44"/>
    <p:sldLayoutId id="2147483801" r:id="rId45"/>
    <p:sldLayoutId id="2147483802" r:id="rId46"/>
    <p:sldLayoutId id="2147483803" r:id="rId47"/>
    <p:sldLayoutId id="2147483804" r:id="rId48"/>
    <p:sldLayoutId id="2147483805" r:id="rId49"/>
    <p:sldLayoutId id="2147483806" r:id="rId50"/>
    <p:sldLayoutId id="2147483807" r:id="rId51"/>
    <p:sldLayoutId id="2147483808" r:id="rId52"/>
    <p:sldLayoutId id="2147483809" r:id="rId53"/>
    <p:sldLayoutId id="2147483810" r:id="rId54"/>
    <p:sldLayoutId id="2147483811" r:id="rId55"/>
    <p:sldLayoutId id="2147483812" r:id="rId56"/>
    <p:sldLayoutId id="2147483813" r:id="rId57"/>
    <p:sldLayoutId id="2147483814" r:id="rId58"/>
    <p:sldLayoutId id="2147483815" r:id="rId59"/>
    <p:sldLayoutId id="2147483816" r:id="rId60"/>
    <p:sldLayoutId id="2147483851" r:id="rId61"/>
    <p:sldLayoutId id="2147483852" r:id="rId62"/>
    <p:sldLayoutId id="2147483853" r:id="rId63"/>
    <p:sldLayoutId id="2147483817" r:id="rId64"/>
    <p:sldLayoutId id="2147483861" r:id="rId65"/>
  </p:sldLayoutIdLst>
  <p:txStyles>
    <p:titleStyle>
      <a:lvl1pPr algn="l" defTabSz="514350" rtl="0" eaLnBrk="1" latinLnBrk="0" hangingPunct="1">
        <a:lnSpc>
          <a:spcPct val="90000"/>
        </a:lnSpc>
        <a:spcBef>
          <a:spcPct val="0"/>
        </a:spcBef>
        <a:buNone/>
        <a:defRPr sz="24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28588" indent="-128588" algn="l" defTabSz="514350" rtl="0" eaLnBrk="1" latinLnBrk="0" hangingPunct="1">
        <a:lnSpc>
          <a:spcPct val="90000"/>
        </a:lnSpc>
        <a:spcBef>
          <a:spcPts val="563"/>
        </a:spcBef>
        <a:buFont typeface="Arial" panose="020B0604020202020204" pitchFamily="34" charset="0"/>
        <a:buChar char="•"/>
        <a:defRPr sz="1575" kern="1200">
          <a:solidFill>
            <a:schemeClr val="tx1"/>
          </a:solidFill>
          <a:latin typeface="+mn-lt"/>
          <a:ea typeface="+mn-ea"/>
          <a:cs typeface="+mn-cs"/>
        </a:defRPr>
      </a:lvl1pPr>
      <a:lvl2pPr marL="38576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4293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125" kern="1200">
          <a:solidFill>
            <a:schemeClr val="tx1"/>
          </a:solidFill>
          <a:latin typeface="+mn-lt"/>
          <a:ea typeface="+mn-ea"/>
          <a:cs typeface="+mn-cs"/>
        </a:defRPr>
      </a:lvl3pPr>
      <a:lvl4pPr marL="90011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4pPr>
      <a:lvl5pPr marL="115728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5pPr>
      <a:lvl6pPr marL="141446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6pPr>
      <a:lvl7pPr marL="167163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7pPr>
      <a:lvl8pPr marL="192881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8pPr>
      <a:lvl9pPr marL="218598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x-none"/>
      </a:defPPr>
      <a:lvl1pPr marL="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1pPr>
      <a:lvl2pPr marL="25717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2pPr>
      <a:lvl3pPr marL="51435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3pPr>
      <a:lvl4pPr marL="77152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4pPr>
      <a:lvl5pPr marL="102870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5pPr>
      <a:lvl6pPr marL="128587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6pPr>
      <a:lvl7pPr marL="154305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7pPr>
      <a:lvl8pPr marL="180022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8pPr>
      <a:lvl9pPr marL="205740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1620" userDrawn="1">
          <p15:clr>
            <a:srgbClr val="F26B43"/>
          </p15:clr>
        </p15:guide>
        <p15:guide id="2" pos="2880" userDrawn="1">
          <p15:clr>
            <a:srgbClr val="F26B43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9A04EAFD-494C-754E-8324-D7A13DCDF63D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14" name="object 2">
              <a:extLst>
                <a:ext uri="{FF2B5EF4-FFF2-40B4-BE49-F238E27FC236}">
                  <a16:creationId xmlns:a16="http://schemas.microsoft.com/office/drawing/2014/main" id="{583244DD-176F-3843-81C0-5C096621FD2E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5" name="object 3">
              <a:extLst>
                <a:ext uri="{FF2B5EF4-FFF2-40B4-BE49-F238E27FC236}">
                  <a16:creationId xmlns:a16="http://schemas.microsoft.com/office/drawing/2014/main" id="{C69ED55F-7575-7743-B63A-534CC65897E0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6" name="object 4">
              <a:extLst>
                <a:ext uri="{FF2B5EF4-FFF2-40B4-BE49-F238E27FC236}">
                  <a16:creationId xmlns:a16="http://schemas.microsoft.com/office/drawing/2014/main" id="{FA20685A-773B-474D-A3A2-98415D1170EB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7" name="object 5">
              <a:extLst>
                <a:ext uri="{FF2B5EF4-FFF2-40B4-BE49-F238E27FC236}">
                  <a16:creationId xmlns:a16="http://schemas.microsoft.com/office/drawing/2014/main" id="{19BEE09C-41E4-3249-BE77-2FD46F0ABCF6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8" name="object 6">
              <a:extLst>
                <a:ext uri="{FF2B5EF4-FFF2-40B4-BE49-F238E27FC236}">
                  <a16:creationId xmlns:a16="http://schemas.microsoft.com/office/drawing/2014/main" id="{AB82FEA2-1E34-FF4A-A212-F3C7E6775A1A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7">
              <a:extLst>
                <a:ext uri="{FF2B5EF4-FFF2-40B4-BE49-F238E27FC236}">
                  <a16:creationId xmlns:a16="http://schemas.microsoft.com/office/drawing/2014/main" id="{0A0AC471-402B-F243-93C8-E5399F415788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20" name="object 8">
              <a:extLst>
                <a:ext uri="{FF2B5EF4-FFF2-40B4-BE49-F238E27FC236}">
                  <a16:creationId xmlns:a16="http://schemas.microsoft.com/office/drawing/2014/main" id="{1735A9E8-542B-8E4A-A9D5-B5BAC3F32E11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1" name="object 9">
              <a:extLst>
                <a:ext uri="{FF2B5EF4-FFF2-40B4-BE49-F238E27FC236}">
                  <a16:creationId xmlns:a16="http://schemas.microsoft.com/office/drawing/2014/main" id="{ABB6462F-3A14-594A-8E58-957BC59D4675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384C8624-995E-9CDE-ECA0-91FB4DF727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rot="5400000">
            <a:off x="4138297" y="-5206004"/>
            <a:ext cx="931816" cy="9079593"/>
          </a:xfrm>
          <a:prstGeom prst="rect">
            <a:avLst/>
          </a:prstGeom>
        </p:spPr>
      </p:pic>
      <p:grpSp>
        <p:nvGrpSpPr>
          <p:cNvPr id="13" name="Группа 12">
            <a:extLst>
              <a:ext uri="{FF2B5EF4-FFF2-40B4-BE49-F238E27FC236}">
                <a16:creationId xmlns:a16="http://schemas.microsoft.com/office/drawing/2014/main" id="{045FEDFD-E0CC-63FB-B18A-A143760FD1B0}"/>
              </a:ext>
            </a:extLst>
          </p:cNvPr>
          <p:cNvGrpSpPr/>
          <p:nvPr userDrawn="1"/>
        </p:nvGrpSpPr>
        <p:grpSpPr>
          <a:xfrm rot="16200000">
            <a:off x="-3178641" y="2219967"/>
            <a:ext cx="5586719" cy="260350"/>
            <a:chOff x="56511" y="-405023"/>
            <a:chExt cx="5586719" cy="260350"/>
          </a:xfrm>
        </p:grpSpPr>
        <p:grpSp>
          <p:nvGrpSpPr>
            <p:cNvPr id="22" name="Группа 21">
              <a:extLst>
                <a:ext uri="{FF2B5EF4-FFF2-40B4-BE49-F238E27FC236}">
                  <a16:creationId xmlns:a16="http://schemas.microsoft.com/office/drawing/2014/main" id="{54A2025E-8818-605B-E853-70B44D697151}"/>
                </a:ext>
              </a:extLst>
            </p:cNvPr>
            <p:cNvGrpSpPr/>
            <p:nvPr/>
          </p:nvGrpSpPr>
          <p:grpSpPr>
            <a:xfrm rot="5400000">
              <a:off x="1059570" y="-1379180"/>
              <a:ext cx="230831" cy="2236949"/>
              <a:chOff x="-659960" y="-881891"/>
              <a:chExt cx="230831" cy="2236949"/>
            </a:xfrm>
          </p:grpSpPr>
          <p:sp>
            <p:nvSpPr>
              <p:cNvPr id="32" name="Прямоугольник 31">
                <a:extLst>
                  <a:ext uri="{FF2B5EF4-FFF2-40B4-BE49-F238E27FC236}">
                    <a16:creationId xmlns:a16="http://schemas.microsoft.com/office/drawing/2014/main" id="{DE7245A0-6609-5079-5284-BE646F7FB79C}"/>
                  </a:ext>
                </a:extLst>
              </p:cNvPr>
              <p:cNvSpPr/>
              <p:nvPr/>
            </p:nvSpPr>
            <p:spPr>
              <a:xfrm>
                <a:off x="-659960" y="-595303"/>
                <a:ext cx="230831" cy="230831"/>
              </a:xfrm>
              <a:prstGeom prst="rect">
                <a:avLst/>
              </a:prstGeom>
              <a:solidFill>
                <a:srgbClr val="9EC2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рямоугольник 32">
                <a:extLst>
                  <a:ext uri="{FF2B5EF4-FFF2-40B4-BE49-F238E27FC236}">
                    <a16:creationId xmlns:a16="http://schemas.microsoft.com/office/drawing/2014/main" id="{19927B24-DD80-B025-1445-0AB64358C746}"/>
                  </a:ext>
                </a:extLst>
              </p:cNvPr>
              <p:cNvSpPr/>
              <p:nvPr/>
            </p:nvSpPr>
            <p:spPr>
              <a:xfrm>
                <a:off x="-659960" y="-308715"/>
                <a:ext cx="230831" cy="230831"/>
              </a:xfrm>
              <a:prstGeom prst="rect">
                <a:avLst/>
              </a:prstGeom>
              <a:solidFill>
                <a:srgbClr val="308F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рямоугольник 33">
                <a:extLst>
                  <a:ext uri="{FF2B5EF4-FFF2-40B4-BE49-F238E27FC236}">
                    <a16:creationId xmlns:a16="http://schemas.microsoft.com/office/drawing/2014/main" id="{85DEA5B6-31E6-178D-FDB1-611C031327AA}"/>
                  </a:ext>
                </a:extLst>
              </p:cNvPr>
              <p:cNvSpPr/>
              <p:nvPr/>
            </p:nvSpPr>
            <p:spPr>
              <a:xfrm>
                <a:off x="-659960" y="-22127"/>
                <a:ext cx="230831" cy="230831"/>
              </a:xfrm>
              <a:prstGeom prst="rect">
                <a:avLst/>
              </a:prstGeom>
              <a:solidFill>
                <a:srgbClr val="4872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рямоугольник 34">
                <a:extLst>
                  <a:ext uri="{FF2B5EF4-FFF2-40B4-BE49-F238E27FC236}">
                    <a16:creationId xmlns:a16="http://schemas.microsoft.com/office/drawing/2014/main" id="{AC64E20C-684E-18B4-F8B9-271027215583}"/>
                  </a:ext>
                </a:extLst>
              </p:cNvPr>
              <p:cNvSpPr/>
              <p:nvPr/>
            </p:nvSpPr>
            <p:spPr>
              <a:xfrm>
                <a:off x="-659960" y="264461"/>
                <a:ext cx="230831" cy="230831"/>
              </a:xfrm>
              <a:prstGeom prst="rect">
                <a:avLst/>
              </a:prstGeom>
              <a:solidFill>
                <a:srgbClr val="303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>
                <a:extLst>
                  <a:ext uri="{FF2B5EF4-FFF2-40B4-BE49-F238E27FC236}">
                    <a16:creationId xmlns:a16="http://schemas.microsoft.com/office/drawing/2014/main" id="{56498572-1C88-A25C-E740-0272DA0DEA30}"/>
                  </a:ext>
                </a:extLst>
              </p:cNvPr>
              <p:cNvSpPr/>
              <p:nvPr/>
            </p:nvSpPr>
            <p:spPr>
              <a:xfrm>
                <a:off x="-659960" y="551049"/>
                <a:ext cx="230831" cy="230831"/>
              </a:xfrm>
              <a:prstGeom prst="rect">
                <a:avLst/>
              </a:prstGeom>
              <a:solidFill>
                <a:srgbClr val="411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>
                <a:extLst>
                  <a:ext uri="{FF2B5EF4-FFF2-40B4-BE49-F238E27FC236}">
                    <a16:creationId xmlns:a16="http://schemas.microsoft.com/office/drawing/2014/main" id="{67A01463-B447-F3F3-2619-DBDFDCBCC9E2}"/>
                  </a:ext>
                </a:extLst>
              </p:cNvPr>
              <p:cNvSpPr/>
              <p:nvPr/>
            </p:nvSpPr>
            <p:spPr>
              <a:xfrm>
                <a:off x="-659960" y="837637"/>
                <a:ext cx="230831" cy="230831"/>
              </a:xfrm>
              <a:prstGeom prst="rect">
                <a:avLst/>
              </a:prstGeom>
              <a:solidFill>
                <a:srgbClr val="2900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8" name="Прямоугольник 37">
                <a:extLst>
                  <a:ext uri="{FF2B5EF4-FFF2-40B4-BE49-F238E27FC236}">
                    <a16:creationId xmlns:a16="http://schemas.microsoft.com/office/drawing/2014/main" id="{500903D9-4F85-9374-73BD-925F15E6E32E}"/>
                  </a:ext>
                </a:extLst>
              </p:cNvPr>
              <p:cNvSpPr/>
              <p:nvPr/>
            </p:nvSpPr>
            <p:spPr>
              <a:xfrm>
                <a:off x="-659960" y="1124227"/>
                <a:ext cx="230831" cy="230831"/>
              </a:xfrm>
              <a:prstGeom prst="rect">
                <a:avLst/>
              </a:prstGeom>
              <a:solidFill>
                <a:srgbClr val="6533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Прямоугольник 38">
                <a:extLst>
                  <a:ext uri="{FF2B5EF4-FFF2-40B4-BE49-F238E27FC236}">
                    <a16:creationId xmlns:a16="http://schemas.microsoft.com/office/drawing/2014/main" id="{D544A2D2-BD33-B7BF-7CE4-EB8BFE895701}"/>
                  </a:ext>
                </a:extLst>
              </p:cNvPr>
              <p:cNvSpPr/>
              <p:nvPr/>
            </p:nvSpPr>
            <p:spPr>
              <a:xfrm>
                <a:off x="-659960" y="-881891"/>
                <a:ext cx="230831" cy="230831"/>
              </a:xfrm>
              <a:prstGeom prst="rect">
                <a:avLst/>
              </a:prstGeom>
              <a:solidFill>
                <a:srgbClr val="30C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3" name="Прямоугольник 22">
              <a:extLst>
                <a:ext uri="{FF2B5EF4-FFF2-40B4-BE49-F238E27FC236}">
                  <a16:creationId xmlns:a16="http://schemas.microsoft.com/office/drawing/2014/main" id="{9DD4F7F8-351B-A761-91CB-D997DE09317C}"/>
                </a:ext>
              </a:extLst>
            </p:cNvPr>
            <p:cNvSpPr/>
            <p:nvPr/>
          </p:nvSpPr>
          <p:spPr>
            <a:xfrm>
              <a:off x="2801874" y="-398673"/>
              <a:ext cx="285750" cy="254000"/>
            </a:xfrm>
            <a:prstGeom prst="rect">
              <a:avLst/>
            </a:prstGeom>
            <a:solidFill>
              <a:srgbClr val="E6712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рямоугольник 23">
              <a:extLst>
                <a:ext uri="{FF2B5EF4-FFF2-40B4-BE49-F238E27FC236}">
                  <a16:creationId xmlns:a16="http://schemas.microsoft.com/office/drawing/2014/main" id="{EFE0248C-4BC0-125D-9837-17DAF01894C1}"/>
                </a:ext>
              </a:extLst>
            </p:cNvPr>
            <p:cNvSpPr/>
            <p:nvPr/>
          </p:nvSpPr>
          <p:spPr>
            <a:xfrm>
              <a:off x="3233674" y="-398673"/>
              <a:ext cx="285750" cy="254000"/>
            </a:xfrm>
            <a:prstGeom prst="rect">
              <a:avLst/>
            </a:prstGeom>
            <a:solidFill>
              <a:srgbClr val="4872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рямоугольник 24">
              <a:extLst>
                <a:ext uri="{FF2B5EF4-FFF2-40B4-BE49-F238E27FC236}">
                  <a16:creationId xmlns:a16="http://schemas.microsoft.com/office/drawing/2014/main" id="{0AFDB5A9-A5EE-043F-7ED1-8B090DFF396D}"/>
                </a:ext>
              </a:extLst>
            </p:cNvPr>
            <p:cNvSpPr/>
            <p:nvPr/>
          </p:nvSpPr>
          <p:spPr>
            <a:xfrm>
              <a:off x="2420874" y="-405023"/>
              <a:ext cx="285750" cy="260350"/>
            </a:xfrm>
            <a:prstGeom prst="rect">
              <a:avLst/>
            </a:prstGeom>
            <a:solidFill>
              <a:srgbClr val="2CD9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рямоугольник 25">
              <a:extLst>
                <a:ext uri="{FF2B5EF4-FFF2-40B4-BE49-F238E27FC236}">
                  <a16:creationId xmlns:a16="http://schemas.microsoft.com/office/drawing/2014/main" id="{C906D11C-D489-E94C-F6E5-BB09585629D9}"/>
                </a:ext>
              </a:extLst>
            </p:cNvPr>
            <p:cNvSpPr/>
            <p:nvPr/>
          </p:nvSpPr>
          <p:spPr>
            <a:xfrm>
              <a:off x="4295875" y="-375672"/>
              <a:ext cx="227279" cy="227279"/>
            </a:xfrm>
            <a:prstGeom prst="rect">
              <a:avLst/>
            </a:prstGeom>
            <a:solidFill>
              <a:srgbClr val="5AB2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рямоугольник 26">
              <a:extLst>
                <a:ext uri="{FF2B5EF4-FFF2-40B4-BE49-F238E27FC236}">
                  <a16:creationId xmlns:a16="http://schemas.microsoft.com/office/drawing/2014/main" id="{731751B2-A56B-EA98-5E69-B404CD64E57C}"/>
                </a:ext>
              </a:extLst>
            </p:cNvPr>
            <p:cNvSpPr/>
            <p:nvPr/>
          </p:nvSpPr>
          <p:spPr>
            <a:xfrm>
              <a:off x="4682238" y="-375672"/>
              <a:ext cx="227279" cy="227279"/>
            </a:xfrm>
            <a:prstGeom prst="rect">
              <a:avLst/>
            </a:prstGeom>
            <a:solidFill>
              <a:srgbClr val="455F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рямоугольник 27">
              <a:extLst>
                <a:ext uri="{FF2B5EF4-FFF2-40B4-BE49-F238E27FC236}">
                  <a16:creationId xmlns:a16="http://schemas.microsoft.com/office/drawing/2014/main" id="{9D3E774E-7CCC-EB72-0785-85BDFC38B5FB}"/>
                </a:ext>
              </a:extLst>
            </p:cNvPr>
            <p:cNvSpPr/>
            <p:nvPr/>
          </p:nvSpPr>
          <p:spPr>
            <a:xfrm>
              <a:off x="5063180" y="-375672"/>
              <a:ext cx="227279" cy="227279"/>
            </a:xfrm>
            <a:prstGeom prst="rect">
              <a:avLst/>
            </a:prstGeom>
            <a:solidFill>
              <a:srgbClr val="0E163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рямоугольник 28">
              <a:extLst>
                <a:ext uri="{FF2B5EF4-FFF2-40B4-BE49-F238E27FC236}">
                  <a16:creationId xmlns:a16="http://schemas.microsoft.com/office/drawing/2014/main" id="{4BC709F6-0593-A7FE-82BD-CF8CE007632A}"/>
                </a:ext>
              </a:extLst>
            </p:cNvPr>
            <p:cNvSpPr/>
            <p:nvPr/>
          </p:nvSpPr>
          <p:spPr>
            <a:xfrm>
              <a:off x="5415951" y="-375672"/>
              <a:ext cx="227279" cy="22727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рямоугольник 29">
              <a:extLst>
                <a:ext uri="{FF2B5EF4-FFF2-40B4-BE49-F238E27FC236}">
                  <a16:creationId xmlns:a16="http://schemas.microsoft.com/office/drawing/2014/main" id="{6C40F6C0-54C8-BB7C-37EC-251D1F1B4CEE}"/>
                </a:ext>
              </a:extLst>
            </p:cNvPr>
            <p:cNvSpPr/>
            <p:nvPr/>
          </p:nvSpPr>
          <p:spPr>
            <a:xfrm>
              <a:off x="3608511" y="-398673"/>
              <a:ext cx="285750" cy="254000"/>
            </a:xfrm>
            <a:prstGeom prst="rect">
              <a:avLst/>
            </a:prstGeom>
            <a:solidFill>
              <a:srgbClr val="1FA97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рямоугольник 30">
              <a:extLst>
                <a:ext uri="{FF2B5EF4-FFF2-40B4-BE49-F238E27FC236}">
                  <a16:creationId xmlns:a16="http://schemas.microsoft.com/office/drawing/2014/main" id="{E9C06AF5-832F-E084-1E1D-07CC0F7FC17A}"/>
                </a:ext>
              </a:extLst>
            </p:cNvPr>
            <p:cNvSpPr/>
            <p:nvPr/>
          </p:nvSpPr>
          <p:spPr>
            <a:xfrm>
              <a:off x="3943977" y="-398673"/>
              <a:ext cx="285750" cy="254000"/>
            </a:xfrm>
            <a:prstGeom prst="rect">
              <a:avLst/>
            </a:prstGeom>
            <a:solidFill>
              <a:srgbClr val="F0C03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2066716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3" r:id="rId1"/>
    <p:sldLayoutId id="2147483884" r:id="rId2"/>
    <p:sldLayoutId id="2147483885" r:id="rId3"/>
    <p:sldLayoutId id="2147483886" r:id="rId4"/>
    <p:sldLayoutId id="2147483887" r:id="rId5"/>
    <p:sldLayoutId id="2147483888" r:id="rId6"/>
    <p:sldLayoutId id="2147483889" r:id="rId7"/>
    <p:sldLayoutId id="2147483890" r:id="rId8"/>
    <p:sldLayoutId id="2147483891" r:id="rId9"/>
    <p:sldLayoutId id="2147483892" r:id="rId10"/>
    <p:sldLayoutId id="2147483893" r:id="rId11"/>
    <p:sldLayoutId id="2147483894" r:id="rId12"/>
    <p:sldLayoutId id="2147483895" r:id="rId13"/>
    <p:sldLayoutId id="2147483896" r:id="rId14"/>
    <p:sldLayoutId id="2147483897" r:id="rId15"/>
    <p:sldLayoutId id="2147483898" r:id="rId16"/>
    <p:sldLayoutId id="2147483899" r:id="rId17"/>
    <p:sldLayoutId id="2147483900" r:id="rId18"/>
    <p:sldLayoutId id="2147483901" r:id="rId19"/>
    <p:sldLayoutId id="2147483902" r:id="rId20"/>
    <p:sldLayoutId id="2147483903" r:id="rId21"/>
    <p:sldLayoutId id="2147483904" r:id="rId22"/>
    <p:sldLayoutId id="2147483905" r:id="rId23"/>
    <p:sldLayoutId id="2147483906" r:id="rId24"/>
    <p:sldLayoutId id="2147483907" r:id="rId25"/>
    <p:sldLayoutId id="2147483908" r:id="rId26"/>
    <p:sldLayoutId id="2147483909" r:id="rId27"/>
    <p:sldLayoutId id="2147483910" r:id="rId28"/>
    <p:sldLayoutId id="2147483911" r:id="rId29"/>
    <p:sldLayoutId id="2147483912" r:id="rId30"/>
    <p:sldLayoutId id="2147483913" r:id="rId31"/>
    <p:sldLayoutId id="2147483914" r:id="rId32"/>
    <p:sldLayoutId id="2147483915" r:id="rId33"/>
    <p:sldLayoutId id="2147483916" r:id="rId34"/>
    <p:sldLayoutId id="2147483917" r:id="rId35"/>
    <p:sldLayoutId id="2147483918" r:id="rId36"/>
    <p:sldLayoutId id="2147483919" r:id="rId37"/>
    <p:sldLayoutId id="2147483920" r:id="rId38"/>
    <p:sldLayoutId id="2147483921" r:id="rId39"/>
    <p:sldLayoutId id="2147483922" r:id="rId40"/>
    <p:sldLayoutId id="2147483923" r:id="rId41"/>
    <p:sldLayoutId id="2147483924" r:id="rId42"/>
    <p:sldLayoutId id="2147483925" r:id="rId43"/>
    <p:sldLayoutId id="2147483926" r:id="rId44"/>
    <p:sldLayoutId id="2147483927" r:id="rId45"/>
    <p:sldLayoutId id="2147483928" r:id="rId46"/>
    <p:sldLayoutId id="2147483929" r:id="rId47"/>
    <p:sldLayoutId id="2147483930" r:id="rId48"/>
    <p:sldLayoutId id="2147483931" r:id="rId49"/>
    <p:sldLayoutId id="2147483932" r:id="rId50"/>
    <p:sldLayoutId id="2147483933" r:id="rId51"/>
    <p:sldLayoutId id="2147483934" r:id="rId52"/>
    <p:sldLayoutId id="2147483935" r:id="rId53"/>
    <p:sldLayoutId id="2147483936" r:id="rId54"/>
    <p:sldLayoutId id="2147483937" r:id="rId55"/>
    <p:sldLayoutId id="2147483938" r:id="rId56"/>
    <p:sldLayoutId id="2147483939" r:id="rId57"/>
    <p:sldLayoutId id="2147483940" r:id="rId58"/>
    <p:sldLayoutId id="2147483941" r:id="rId59"/>
    <p:sldLayoutId id="2147483942" r:id="rId60"/>
    <p:sldLayoutId id="2147483943" r:id="rId61"/>
    <p:sldLayoutId id="2147483944" r:id="rId62"/>
    <p:sldLayoutId id="2147483945" r:id="rId63"/>
    <p:sldLayoutId id="2147483947" r:id="rId64"/>
    <p:sldLayoutId id="2147483948" r:id="rId65"/>
    <p:sldLayoutId id="2147483949" r:id="rId66"/>
    <p:sldLayoutId id="2147483950" r:id="rId67"/>
    <p:sldLayoutId id="2147483951" r:id="rId68"/>
  </p:sldLayoutIdLst>
  <p:txStyles>
    <p:titleStyle>
      <a:lvl1pPr algn="l" defTabSz="514350" rtl="0" eaLnBrk="1" latinLnBrk="0" hangingPunct="1">
        <a:lnSpc>
          <a:spcPct val="90000"/>
        </a:lnSpc>
        <a:spcBef>
          <a:spcPct val="0"/>
        </a:spcBef>
        <a:buNone/>
        <a:defRPr sz="24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28588" indent="-128588" algn="l" defTabSz="514350" rtl="0" eaLnBrk="1" latinLnBrk="0" hangingPunct="1">
        <a:lnSpc>
          <a:spcPct val="90000"/>
        </a:lnSpc>
        <a:spcBef>
          <a:spcPts val="563"/>
        </a:spcBef>
        <a:buFont typeface="Arial" panose="020B0604020202020204" pitchFamily="34" charset="0"/>
        <a:buChar char="•"/>
        <a:defRPr sz="1575" kern="1200">
          <a:solidFill>
            <a:schemeClr val="tx1"/>
          </a:solidFill>
          <a:latin typeface="+mn-lt"/>
          <a:ea typeface="+mn-ea"/>
          <a:cs typeface="+mn-cs"/>
        </a:defRPr>
      </a:lvl1pPr>
      <a:lvl2pPr marL="38576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4293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125" kern="1200">
          <a:solidFill>
            <a:schemeClr val="tx1"/>
          </a:solidFill>
          <a:latin typeface="+mn-lt"/>
          <a:ea typeface="+mn-ea"/>
          <a:cs typeface="+mn-cs"/>
        </a:defRPr>
      </a:lvl3pPr>
      <a:lvl4pPr marL="90011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4pPr>
      <a:lvl5pPr marL="115728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5pPr>
      <a:lvl6pPr marL="141446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6pPr>
      <a:lvl7pPr marL="167163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7pPr>
      <a:lvl8pPr marL="192881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8pPr>
      <a:lvl9pPr marL="218598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x-none"/>
      </a:defPPr>
      <a:lvl1pPr marL="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1pPr>
      <a:lvl2pPr marL="25717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2pPr>
      <a:lvl3pPr marL="51435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3pPr>
      <a:lvl4pPr marL="77152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4pPr>
      <a:lvl5pPr marL="102870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5pPr>
      <a:lvl6pPr marL="128587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6pPr>
      <a:lvl7pPr marL="154305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7pPr>
      <a:lvl8pPr marL="180022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8pPr>
      <a:lvl9pPr marL="205740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384C8624-995E-9CDE-ECA0-91FB4DF727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rot="5400000">
            <a:off x="4138297" y="-5206004"/>
            <a:ext cx="931816" cy="9079593"/>
          </a:xfrm>
          <a:prstGeom prst="rect">
            <a:avLst/>
          </a:prstGeom>
        </p:spPr>
      </p:pic>
      <p:grpSp>
        <p:nvGrpSpPr>
          <p:cNvPr id="13" name="Группа 12">
            <a:extLst>
              <a:ext uri="{FF2B5EF4-FFF2-40B4-BE49-F238E27FC236}">
                <a16:creationId xmlns:a16="http://schemas.microsoft.com/office/drawing/2014/main" id="{045FEDFD-E0CC-63FB-B18A-A143760FD1B0}"/>
              </a:ext>
            </a:extLst>
          </p:cNvPr>
          <p:cNvGrpSpPr/>
          <p:nvPr userDrawn="1"/>
        </p:nvGrpSpPr>
        <p:grpSpPr>
          <a:xfrm rot="16200000">
            <a:off x="-3178952" y="2220276"/>
            <a:ext cx="5586719" cy="259735"/>
            <a:chOff x="56511" y="-405025"/>
            <a:chExt cx="5586719" cy="259735"/>
          </a:xfrm>
        </p:grpSpPr>
        <p:grpSp>
          <p:nvGrpSpPr>
            <p:cNvPr id="22" name="Группа 21">
              <a:extLst>
                <a:ext uri="{FF2B5EF4-FFF2-40B4-BE49-F238E27FC236}">
                  <a16:creationId xmlns:a16="http://schemas.microsoft.com/office/drawing/2014/main" id="{54A2025E-8818-605B-E853-70B44D697151}"/>
                </a:ext>
              </a:extLst>
            </p:cNvPr>
            <p:cNvGrpSpPr/>
            <p:nvPr/>
          </p:nvGrpSpPr>
          <p:grpSpPr>
            <a:xfrm rot="5400000">
              <a:off x="1059570" y="-1379180"/>
              <a:ext cx="230831" cy="2236949"/>
              <a:chOff x="-659960" y="-881891"/>
              <a:chExt cx="230831" cy="2236949"/>
            </a:xfrm>
          </p:grpSpPr>
          <p:sp>
            <p:nvSpPr>
              <p:cNvPr id="32" name="Прямоугольник 31">
                <a:extLst>
                  <a:ext uri="{FF2B5EF4-FFF2-40B4-BE49-F238E27FC236}">
                    <a16:creationId xmlns:a16="http://schemas.microsoft.com/office/drawing/2014/main" id="{DE7245A0-6609-5079-5284-BE646F7FB79C}"/>
                  </a:ext>
                </a:extLst>
              </p:cNvPr>
              <p:cNvSpPr/>
              <p:nvPr/>
            </p:nvSpPr>
            <p:spPr>
              <a:xfrm>
                <a:off x="-659960" y="-595303"/>
                <a:ext cx="230831" cy="230831"/>
              </a:xfrm>
              <a:prstGeom prst="rect">
                <a:avLst/>
              </a:prstGeom>
              <a:solidFill>
                <a:srgbClr val="9EC2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рямоугольник 32">
                <a:extLst>
                  <a:ext uri="{FF2B5EF4-FFF2-40B4-BE49-F238E27FC236}">
                    <a16:creationId xmlns:a16="http://schemas.microsoft.com/office/drawing/2014/main" id="{19927B24-DD80-B025-1445-0AB64358C746}"/>
                  </a:ext>
                </a:extLst>
              </p:cNvPr>
              <p:cNvSpPr/>
              <p:nvPr/>
            </p:nvSpPr>
            <p:spPr>
              <a:xfrm>
                <a:off x="-659960" y="-308715"/>
                <a:ext cx="230831" cy="230831"/>
              </a:xfrm>
              <a:prstGeom prst="rect">
                <a:avLst/>
              </a:prstGeom>
              <a:solidFill>
                <a:srgbClr val="308F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рямоугольник 33">
                <a:extLst>
                  <a:ext uri="{FF2B5EF4-FFF2-40B4-BE49-F238E27FC236}">
                    <a16:creationId xmlns:a16="http://schemas.microsoft.com/office/drawing/2014/main" id="{85DEA5B6-31E6-178D-FDB1-611C031327AA}"/>
                  </a:ext>
                </a:extLst>
              </p:cNvPr>
              <p:cNvSpPr/>
              <p:nvPr/>
            </p:nvSpPr>
            <p:spPr>
              <a:xfrm>
                <a:off x="-659960" y="-22127"/>
                <a:ext cx="230831" cy="230831"/>
              </a:xfrm>
              <a:prstGeom prst="rect">
                <a:avLst/>
              </a:prstGeom>
              <a:solidFill>
                <a:srgbClr val="4872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рямоугольник 34">
                <a:extLst>
                  <a:ext uri="{FF2B5EF4-FFF2-40B4-BE49-F238E27FC236}">
                    <a16:creationId xmlns:a16="http://schemas.microsoft.com/office/drawing/2014/main" id="{AC64E20C-684E-18B4-F8B9-271027215583}"/>
                  </a:ext>
                </a:extLst>
              </p:cNvPr>
              <p:cNvSpPr/>
              <p:nvPr/>
            </p:nvSpPr>
            <p:spPr>
              <a:xfrm>
                <a:off x="-659960" y="264461"/>
                <a:ext cx="230831" cy="230831"/>
              </a:xfrm>
              <a:prstGeom prst="rect">
                <a:avLst/>
              </a:prstGeom>
              <a:solidFill>
                <a:srgbClr val="303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>
                <a:extLst>
                  <a:ext uri="{FF2B5EF4-FFF2-40B4-BE49-F238E27FC236}">
                    <a16:creationId xmlns:a16="http://schemas.microsoft.com/office/drawing/2014/main" id="{56498572-1C88-A25C-E740-0272DA0DEA30}"/>
                  </a:ext>
                </a:extLst>
              </p:cNvPr>
              <p:cNvSpPr/>
              <p:nvPr/>
            </p:nvSpPr>
            <p:spPr>
              <a:xfrm>
                <a:off x="-659960" y="551049"/>
                <a:ext cx="230831" cy="230831"/>
              </a:xfrm>
              <a:prstGeom prst="rect">
                <a:avLst/>
              </a:prstGeom>
              <a:solidFill>
                <a:srgbClr val="411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>
                <a:extLst>
                  <a:ext uri="{FF2B5EF4-FFF2-40B4-BE49-F238E27FC236}">
                    <a16:creationId xmlns:a16="http://schemas.microsoft.com/office/drawing/2014/main" id="{67A01463-B447-F3F3-2619-DBDFDCBCC9E2}"/>
                  </a:ext>
                </a:extLst>
              </p:cNvPr>
              <p:cNvSpPr/>
              <p:nvPr/>
            </p:nvSpPr>
            <p:spPr>
              <a:xfrm>
                <a:off x="-659960" y="837637"/>
                <a:ext cx="230831" cy="230831"/>
              </a:xfrm>
              <a:prstGeom prst="rect">
                <a:avLst/>
              </a:prstGeom>
              <a:solidFill>
                <a:srgbClr val="2900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8" name="Прямоугольник 37">
                <a:extLst>
                  <a:ext uri="{FF2B5EF4-FFF2-40B4-BE49-F238E27FC236}">
                    <a16:creationId xmlns:a16="http://schemas.microsoft.com/office/drawing/2014/main" id="{500903D9-4F85-9374-73BD-925F15E6E32E}"/>
                  </a:ext>
                </a:extLst>
              </p:cNvPr>
              <p:cNvSpPr/>
              <p:nvPr/>
            </p:nvSpPr>
            <p:spPr>
              <a:xfrm>
                <a:off x="-659960" y="1124227"/>
                <a:ext cx="230831" cy="230831"/>
              </a:xfrm>
              <a:prstGeom prst="rect">
                <a:avLst/>
              </a:prstGeom>
              <a:solidFill>
                <a:srgbClr val="6533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Прямоугольник 38">
                <a:extLst>
                  <a:ext uri="{FF2B5EF4-FFF2-40B4-BE49-F238E27FC236}">
                    <a16:creationId xmlns:a16="http://schemas.microsoft.com/office/drawing/2014/main" id="{D544A2D2-BD33-B7BF-7CE4-EB8BFE895701}"/>
                  </a:ext>
                </a:extLst>
              </p:cNvPr>
              <p:cNvSpPr/>
              <p:nvPr/>
            </p:nvSpPr>
            <p:spPr>
              <a:xfrm>
                <a:off x="-659960" y="-881891"/>
                <a:ext cx="230831" cy="230831"/>
              </a:xfrm>
              <a:prstGeom prst="rect">
                <a:avLst/>
              </a:prstGeom>
              <a:solidFill>
                <a:srgbClr val="30C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3" name="Прямоугольник 22">
              <a:extLst>
                <a:ext uri="{FF2B5EF4-FFF2-40B4-BE49-F238E27FC236}">
                  <a16:creationId xmlns:a16="http://schemas.microsoft.com/office/drawing/2014/main" id="{9DD4F7F8-351B-A761-91CB-D997DE09317C}"/>
                </a:ext>
              </a:extLst>
            </p:cNvPr>
            <p:cNvSpPr/>
            <p:nvPr/>
          </p:nvSpPr>
          <p:spPr>
            <a:xfrm>
              <a:off x="2901821" y="-405025"/>
              <a:ext cx="252000" cy="252000"/>
            </a:xfrm>
            <a:prstGeom prst="rect">
              <a:avLst/>
            </a:prstGeom>
            <a:solidFill>
              <a:srgbClr val="E6712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рямоугольник 23">
              <a:extLst>
                <a:ext uri="{FF2B5EF4-FFF2-40B4-BE49-F238E27FC236}">
                  <a16:creationId xmlns:a16="http://schemas.microsoft.com/office/drawing/2014/main" id="{EFE0248C-4BC0-125D-9837-17DAF01894C1}"/>
                </a:ext>
              </a:extLst>
            </p:cNvPr>
            <p:cNvSpPr/>
            <p:nvPr/>
          </p:nvSpPr>
          <p:spPr>
            <a:xfrm>
              <a:off x="3198447" y="-405024"/>
              <a:ext cx="252000" cy="252000"/>
            </a:xfrm>
            <a:prstGeom prst="rect">
              <a:avLst/>
            </a:prstGeom>
            <a:solidFill>
              <a:srgbClr val="4872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рямоугольник 24">
              <a:extLst>
                <a:ext uri="{FF2B5EF4-FFF2-40B4-BE49-F238E27FC236}">
                  <a16:creationId xmlns:a16="http://schemas.microsoft.com/office/drawing/2014/main" id="{0AFDB5A9-A5EE-043F-7ED1-8B090DFF396D}"/>
                </a:ext>
              </a:extLst>
            </p:cNvPr>
            <p:cNvSpPr/>
            <p:nvPr/>
          </p:nvSpPr>
          <p:spPr>
            <a:xfrm>
              <a:off x="2586402" y="-405024"/>
              <a:ext cx="251973" cy="252000"/>
            </a:xfrm>
            <a:prstGeom prst="rect">
              <a:avLst/>
            </a:prstGeom>
            <a:solidFill>
              <a:srgbClr val="2CD9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рямоугольник 25">
              <a:extLst>
                <a:ext uri="{FF2B5EF4-FFF2-40B4-BE49-F238E27FC236}">
                  <a16:creationId xmlns:a16="http://schemas.microsoft.com/office/drawing/2014/main" id="{C906D11C-D489-E94C-F6E5-BB09585629D9}"/>
                </a:ext>
              </a:extLst>
            </p:cNvPr>
            <p:cNvSpPr/>
            <p:nvPr/>
          </p:nvSpPr>
          <p:spPr>
            <a:xfrm>
              <a:off x="4295875" y="-375672"/>
              <a:ext cx="227279" cy="227279"/>
            </a:xfrm>
            <a:prstGeom prst="rect">
              <a:avLst/>
            </a:prstGeom>
            <a:solidFill>
              <a:srgbClr val="5AB2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рямоугольник 26">
              <a:extLst>
                <a:ext uri="{FF2B5EF4-FFF2-40B4-BE49-F238E27FC236}">
                  <a16:creationId xmlns:a16="http://schemas.microsoft.com/office/drawing/2014/main" id="{731751B2-A56B-EA98-5E69-B404CD64E57C}"/>
                </a:ext>
              </a:extLst>
            </p:cNvPr>
            <p:cNvSpPr/>
            <p:nvPr/>
          </p:nvSpPr>
          <p:spPr>
            <a:xfrm>
              <a:off x="4554463" y="-375672"/>
              <a:ext cx="227279" cy="227279"/>
            </a:xfrm>
            <a:prstGeom prst="rect">
              <a:avLst/>
            </a:prstGeom>
            <a:solidFill>
              <a:srgbClr val="455F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рямоугольник 27">
              <a:extLst>
                <a:ext uri="{FF2B5EF4-FFF2-40B4-BE49-F238E27FC236}">
                  <a16:creationId xmlns:a16="http://schemas.microsoft.com/office/drawing/2014/main" id="{9D3E774E-7CCC-EB72-0785-85BDFC38B5FB}"/>
                </a:ext>
              </a:extLst>
            </p:cNvPr>
            <p:cNvSpPr/>
            <p:nvPr/>
          </p:nvSpPr>
          <p:spPr>
            <a:xfrm>
              <a:off x="5063180" y="-375672"/>
              <a:ext cx="227279" cy="227279"/>
            </a:xfrm>
            <a:prstGeom prst="rect">
              <a:avLst/>
            </a:prstGeom>
            <a:solidFill>
              <a:srgbClr val="0E163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рямоугольник 28">
              <a:extLst>
                <a:ext uri="{FF2B5EF4-FFF2-40B4-BE49-F238E27FC236}">
                  <a16:creationId xmlns:a16="http://schemas.microsoft.com/office/drawing/2014/main" id="{4BC709F6-0593-A7FE-82BD-CF8CE007632A}"/>
                </a:ext>
              </a:extLst>
            </p:cNvPr>
            <p:cNvSpPr/>
            <p:nvPr/>
          </p:nvSpPr>
          <p:spPr>
            <a:xfrm>
              <a:off x="5415951" y="-375672"/>
              <a:ext cx="227279" cy="22727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рямоугольник 29">
              <a:extLst>
                <a:ext uri="{FF2B5EF4-FFF2-40B4-BE49-F238E27FC236}">
                  <a16:creationId xmlns:a16="http://schemas.microsoft.com/office/drawing/2014/main" id="{6C40F6C0-54C8-BB7C-37EC-251D1F1B4CEE}"/>
                </a:ext>
              </a:extLst>
            </p:cNvPr>
            <p:cNvSpPr/>
            <p:nvPr/>
          </p:nvSpPr>
          <p:spPr>
            <a:xfrm>
              <a:off x="3493774" y="-405024"/>
              <a:ext cx="252000" cy="252000"/>
            </a:xfrm>
            <a:prstGeom prst="rect">
              <a:avLst/>
            </a:prstGeom>
            <a:solidFill>
              <a:srgbClr val="1FA97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рямоугольник 30">
              <a:extLst>
                <a:ext uri="{FF2B5EF4-FFF2-40B4-BE49-F238E27FC236}">
                  <a16:creationId xmlns:a16="http://schemas.microsoft.com/office/drawing/2014/main" id="{E9C06AF5-832F-E084-1E1D-07CC0F7FC17A}"/>
                </a:ext>
              </a:extLst>
            </p:cNvPr>
            <p:cNvSpPr/>
            <p:nvPr/>
          </p:nvSpPr>
          <p:spPr>
            <a:xfrm>
              <a:off x="3781534" y="-405024"/>
              <a:ext cx="252000" cy="252000"/>
            </a:xfrm>
            <a:prstGeom prst="rect">
              <a:avLst/>
            </a:prstGeom>
            <a:solidFill>
              <a:srgbClr val="F0C03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D8732E4A-7AF0-1625-E394-1FA585C8ED3D}"/>
              </a:ext>
            </a:extLst>
          </p:cNvPr>
          <p:cNvSpPr txBox="1"/>
          <p:nvPr userDrawn="1"/>
        </p:nvSpPr>
        <p:spPr>
          <a:xfrm>
            <a:off x="-1480418" y="1741057"/>
            <a:ext cx="101021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ru-RU" sz="900" dirty="0">
                <a:solidFill>
                  <a:srgbClr val="455FED"/>
                </a:solidFill>
              </a:rPr>
              <a:t>Цвет заголовка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93F18F81-3BCA-1279-E6BA-ADFCCDBA7654}"/>
              </a:ext>
            </a:extLst>
          </p:cNvPr>
          <p:cNvSpPr txBox="1"/>
          <p:nvPr userDrawn="1"/>
        </p:nvSpPr>
        <p:spPr>
          <a:xfrm>
            <a:off x="-1449960" y="-436840"/>
            <a:ext cx="97975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ru-RU" sz="900" dirty="0">
                <a:solidFill>
                  <a:srgbClr val="455FED"/>
                </a:solidFill>
              </a:rPr>
              <a:t>Вместо белого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7F1F955-E5A7-5E7A-36FF-42BE49E84A20}"/>
              </a:ext>
            </a:extLst>
          </p:cNvPr>
          <p:cNvSpPr txBox="1"/>
          <p:nvPr userDrawn="1"/>
        </p:nvSpPr>
        <p:spPr>
          <a:xfrm>
            <a:off x="-1344162" y="-95088"/>
            <a:ext cx="873957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ru-RU" sz="900" dirty="0">
                <a:solidFill>
                  <a:srgbClr val="455FED"/>
                </a:solidFill>
              </a:rPr>
              <a:t>Темно синий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D0071A8-E5EF-8814-9C19-CA4F421C9E89}"/>
              </a:ext>
            </a:extLst>
          </p:cNvPr>
          <p:cNvSpPr txBox="1"/>
          <p:nvPr userDrawn="1"/>
        </p:nvSpPr>
        <p:spPr>
          <a:xfrm>
            <a:off x="-1319348" y="460885"/>
            <a:ext cx="8243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ru-RU" sz="900" dirty="0">
                <a:solidFill>
                  <a:srgbClr val="455FED"/>
                </a:solidFill>
              </a:rPr>
              <a:t>СКОЛКОВО</a:t>
            </a:r>
          </a:p>
          <a:p>
            <a:pPr algn="r"/>
            <a:r>
              <a:rPr lang="ru-RU" sz="900" dirty="0">
                <a:solidFill>
                  <a:srgbClr val="455FED"/>
                </a:solidFill>
              </a:rPr>
              <a:t>цвет</a:t>
            </a:r>
          </a:p>
        </p:txBody>
      </p:sp>
    </p:spTree>
    <p:extLst>
      <p:ext uri="{BB962C8B-B14F-4D97-AF65-F5344CB8AC3E}">
        <p14:creationId xmlns:p14="http://schemas.microsoft.com/office/powerpoint/2010/main" val="41487642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3" r:id="rId1"/>
    <p:sldLayoutId id="2147483954" r:id="rId2"/>
    <p:sldLayoutId id="2147483955" r:id="rId3"/>
    <p:sldLayoutId id="2147483956" r:id="rId4"/>
    <p:sldLayoutId id="2147483957" r:id="rId5"/>
    <p:sldLayoutId id="2147483958" r:id="rId6"/>
    <p:sldLayoutId id="2147483959" r:id="rId7"/>
    <p:sldLayoutId id="2147483960" r:id="rId8"/>
    <p:sldLayoutId id="2147483961" r:id="rId9"/>
    <p:sldLayoutId id="2147483962" r:id="rId10"/>
    <p:sldLayoutId id="2147483963" r:id="rId11"/>
    <p:sldLayoutId id="2147483964" r:id="rId12"/>
    <p:sldLayoutId id="2147483965" r:id="rId13"/>
    <p:sldLayoutId id="2147483966" r:id="rId14"/>
    <p:sldLayoutId id="2147483967" r:id="rId15"/>
    <p:sldLayoutId id="2147483968" r:id="rId16"/>
    <p:sldLayoutId id="2147483969" r:id="rId17"/>
    <p:sldLayoutId id="2147483970" r:id="rId18"/>
    <p:sldLayoutId id="2147483971" r:id="rId19"/>
    <p:sldLayoutId id="2147483972" r:id="rId20"/>
    <p:sldLayoutId id="2147483973" r:id="rId21"/>
    <p:sldLayoutId id="2147483974" r:id="rId22"/>
    <p:sldLayoutId id="2147483975" r:id="rId23"/>
    <p:sldLayoutId id="2147483976" r:id="rId24"/>
    <p:sldLayoutId id="2147483977" r:id="rId25"/>
    <p:sldLayoutId id="2147483978" r:id="rId26"/>
    <p:sldLayoutId id="2147483979" r:id="rId27"/>
    <p:sldLayoutId id="2147483980" r:id="rId28"/>
    <p:sldLayoutId id="2147483981" r:id="rId29"/>
    <p:sldLayoutId id="2147483982" r:id="rId30"/>
    <p:sldLayoutId id="2147483983" r:id="rId31"/>
    <p:sldLayoutId id="2147483984" r:id="rId32"/>
    <p:sldLayoutId id="2147483985" r:id="rId33"/>
    <p:sldLayoutId id="2147483986" r:id="rId34"/>
    <p:sldLayoutId id="2147483987" r:id="rId35"/>
    <p:sldLayoutId id="2147483988" r:id="rId36"/>
    <p:sldLayoutId id="2147483989" r:id="rId37"/>
    <p:sldLayoutId id="2147483990" r:id="rId38"/>
    <p:sldLayoutId id="2147483991" r:id="rId39"/>
    <p:sldLayoutId id="2147483992" r:id="rId40"/>
    <p:sldLayoutId id="2147483993" r:id="rId41"/>
    <p:sldLayoutId id="2147483994" r:id="rId42"/>
    <p:sldLayoutId id="2147483995" r:id="rId43"/>
    <p:sldLayoutId id="2147483996" r:id="rId44"/>
    <p:sldLayoutId id="2147483997" r:id="rId45"/>
    <p:sldLayoutId id="2147483998" r:id="rId46"/>
    <p:sldLayoutId id="2147483999" r:id="rId47"/>
    <p:sldLayoutId id="2147484000" r:id="rId48"/>
    <p:sldLayoutId id="2147484001" r:id="rId49"/>
    <p:sldLayoutId id="2147484002" r:id="rId50"/>
    <p:sldLayoutId id="2147484003" r:id="rId51"/>
    <p:sldLayoutId id="2147484004" r:id="rId52"/>
    <p:sldLayoutId id="2147484005" r:id="rId53"/>
    <p:sldLayoutId id="2147484006" r:id="rId54"/>
    <p:sldLayoutId id="2147484007" r:id="rId55"/>
    <p:sldLayoutId id="2147484008" r:id="rId56"/>
    <p:sldLayoutId id="2147484009" r:id="rId57"/>
    <p:sldLayoutId id="2147484010" r:id="rId58"/>
    <p:sldLayoutId id="2147484011" r:id="rId59"/>
    <p:sldLayoutId id="2147484012" r:id="rId60"/>
    <p:sldLayoutId id="2147484013" r:id="rId61"/>
    <p:sldLayoutId id="2147484014" r:id="rId62"/>
    <p:sldLayoutId id="2147484015" r:id="rId63"/>
    <p:sldLayoutId id="2147484016" r:id="rId64"/>
    <p:sldLayoutId id="2147484017" r:id="rId65"/>
    <p:sldLayoutId id="2147484018" r:id="rId66"/>
  </p:sldLayoutIdLst>
  <p:txStyles>
    <p:titleStyle>
      <a:lvl1pPr algn="l" defTabSz="514350" rtl="0" eaLnBrk="1" latinLnBrk="0" hangingPunct="1">
        <a:lnSpc>
          <a:spcPct val="90000"/>
        </a:lnSpc>
        <a:spcBef>
          <a:spcPct val="0"/>
        </a:spcBef>
        <a:buNone/>
        <a:defRPr sz="24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28588" indent="-128588" algn="l" defTabSz="514350" rtl="0" eaLnBrk="1" latinLnBrk="0" hangingPunct="1">
        <a:lnSpc>
          <a:spcPct val="90000"/>
        </a:lnSpc>
        <a:spcBef>
          <a:spcPts val="563"/>
        </a:spcBef>
        <a:buFont typeface="Arial" panose="020B0604020202020204" pitchFamily="34" charset="0"/>
        <a:buChar char="•"/>
        <a:defRPr sz="1575" kern="1200">
          <a:solidFill>
            <a:schemeClr val="tx1"/>
          </a:solidFill>
          <a:latin typeface="+mn-lt"/>
          <a:ea typeface="+mn-ea"/>
          <a:cs typeface="+mn-cs"/>
        </a:defRPr>
      </a:lvl1pPr>
      <a:lvl2pPr marL="38576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4293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125" kern="1200">
          <a:solidFill>
            <a:schemeClr val="tx1"/>
          </a:solidFill>
          <a:latin typeface="+mn-lt"/>
          <a:ea typeface="+mn-ea"/>
          <a:cs typeface="+mn-cs"/>
        </a:defRPr>
      </a:lvl3pPr>
      <a:lvl4pPr marL="90011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4pPr>
      <a:lvl5pPr marL="115728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5pPr>
      <a:lvl6pPr marL="141446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6pPr>
      <a:lvl7pPr marL="167163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7pPr>
      <a:lvl8pPr marL="192881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8pPr>
      <a:lvl9pPr marL="218598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x-none"/>
      </a:defPPr>
      <a:lvl1pPr marL="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1pPr>
      <a:lvl2pPr marL="25717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2pPr>
      <a:lvl3pPr marL="51435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3pPr>
      <a:lvl4pPr marL="77152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4pPr>
      <a:lvl5pPr marL="102870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5pPr>
      <a:lvl6pPr marL="128587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6pPr>
      <a:lvl7pPr marL="154305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7pPr>
      <a:lvl8pPr marL="180022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8pPr>
      <a:lvl9pPr marL="205740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9A04EAFD-494C-754E-8324-D7A13DCDF63D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14" name="object 2">
              <a:extLst>
                <a:ext uri="{FF2B5EF4-FFF2-40B4-BE49-F238E27FC236}">
                  <a16:creationId xmlns:a16="http://schemas.microsoft.com/office/drawing/2014/main" id="{583244DD-176F-3843-81C0-5C096621FD2E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5" name="object 3">
              <a:extLst>
                <a:ext uri="{FF2B5EF4-FFF2-40B4-BE49-F238E27FC236}">
                  <a16:creationId xmlns:a16="http://schemas.microsoft.com/office/drawing/2014/main" id="{C69ED55F-7575-7743-B63A-534CC65897E0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6" name="object 4">
              <a:extLst>
                <a:ext uri="{FF2B5EF4-FFF2-40B4-BE49-F238E27FC236}">
                  <a16:creationId xmlns:a16="http://schemas.microsoft.com/office/drawing/2014/main" id="{FA20685A-773B-474D-A3A2-98415D1170EB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7" name="object 5">
              <a:extLst>
                <a:ext uri="{FF2B5EF4-FFF2-40B4-BE49-F238E27FC236}">
                  <a16:creationId xmlns:a16="http://schemas.microsoft.com/office/drawing/2014/main" id="{19BEE09C-41E4-3249-BE77-2FD46F0ABCF6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8" name="object 6">
              <a:extLst>
                <a:ext uri="{FF2B5EF4-FFF2-40B4-BE49-F238E27FC236}">
                  <a16:creationId xmlns:a16="http://schemas.microsoft.com/office/drawing/2014/main" id="{AB82FEA2-1E34-FF4A-A212-F3C7E6775A1A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7">
              <a:extLst>
                <a:ext uri="{FF2B5EF4-FFF2-40B4-BE49-F238E27FC236}">
                  <a16:creationId xmlns:a16="http://schemas.microsoft.com/office/drawing/2014/main" id="{0A0AC471-402B-F243-93C8-E5399F415788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20" name="object 8">
              <a:extLst>
                <a:ext uri="{FF2B5EF4-FFF2-40B4-BE49-F238E27FC236}">
                  <a16:creationId xmlns:a16="http://schemas.microsoft.com/office/drawing/2014/main" id="{1735A9E8-542B-8E4A-A9D5-B5BAC3F32E11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1" name="object 9">
              <a:extLst>
                <a:ext uri="{FF2B5EF4-FFF2-40B4-BE49-F238E27FC236}">
                  <a16:creationId xmlns:a16="http://schemas.microsoft.com/office/drawing/2014/main" id="{ABB6462F-3A14-594A-8E58-957BC59D4675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384C8624-995E-9CDE-ECA0-91FB4DF727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rot="5400000">
            <a:off x="4138298" y="-5206004"/>
            <a:ext cx="931816" cy="9079593"/>
          </a:xfrm>
          <a:prstGeom prst="rect">
            <a:avLst/>
          </a:prstGeom>
        </p:spPr>
      </p:pic>
      <p:grpSp>
        <p:nvGrpSpPr>
          <p:cNvPr id="13" name="Группа 12">
            <a:extLst>
              <a:ext uri="{FF2B5EF4-FFF2-40B4-BE49-F238E27FC236}">
                <a16:creationId xmlns:a16="http://schemas.microsoft.com/office/drawing/2014/main" id="{045FEDFD-E0CC-63FB-B18A-A143760FD1B0}"/>
              </a:ext>
            </a:extLst>
          </p:cNvPr>
          <p:cNvGrpSpPr/>
          <p:nvPr userDrawn="1"/>
        </p:nvGrpSpPr>
        <p:grpSpPr>
          <a:xfrm rot="16200000">
            <a:off x="-3178641" y="2219967"/>
            <a:ext cx="5586719" cy="260350"/>
            <a:chOff x="56511" y="-405023"/>
            <a:chExt cx="5586719" cy="260350"/>
          </a:xfrm>
        </p:grpSpPr>
        <p:grpSp>
          <p:nvGrpSpPr>
            <p:cNvPr id="22" name="Группа 21">
              <a:extLst>
                <a:ext uri="{FF2B5EF4-FFF2-40B4-BE49-F238E27FC236}">
                  <a16:creationId xmlns:a16="http://schemas.microsoft.com/office/drawing/2014/main" id="{54A2025E-8818-605B-E853-70B44D697151}"/>
                </a:ext>
              </a:extLst>
            </p:cNvPr>
            <p:cNvGrpSpPr/>
            <p:nvPr/>
          </p:nvGrpSpPr>
          <p:grpSpPr>
            <a:xfrm rot="5400000">
              <a:off x="1059570" y="-1379180"/>
              <a:ext cx="230831" cy="2236949"/>
              <a:chOff x="-659960" y="-881891"/>
              <a:chExt cx="230831" cy="2236949"/>
            </a:xfrm>
          </p:grpSpPr>
          <p:sp>
            <p:nvSpPr>
              <p:cNvPr id="32" name="Прямоугольник 31">
                <a:extLst>
                  <a:ext uri="{FF2B5EF4-FFF2-40B4-BE49-F238E27FC236}">
                    <a16:creationId xmlns:a16="http://schemas.microsoft.com/office/drawing/2014/main" id="{DE7245A0-6609-5079-5284-BE646F7FB79C}"/>
                  </a:ext>
                </a:extLst>
              </p:cNvPr>
              <p:cNvSpPr/>
              <p:nvPr/>
            </p:nvSpPr>
            <p:spPr>
              <a:xfrm>
                <a:off x="-659960" y="-595303"/>
                <a:ext cx="230831" cy="230831"/>
              </a:xfrm>
              <a:prstGeom prst="rect">
                <a:avLst/>
              </a:prstGeom>
              <a:solidFill>
                <a:srgbClr val="9EC2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1800"/>
              </a:p>
            </p:txBody>
          </p:sp>
          <p:sp>
            <p:nvSpPr>
              <p:cNvPr id="33" name="Прямоугольник 32">
                <a:extLst>
                  <a:ext uri="{FF2B5EF4-FFF2-40B4-BE49-F238E27FC236}">
                    <a16:creationId xmlns:a16="http://schemas.microsoft.com/office/drawing/2014/main" id="{19927B24-DD80-B025-1445-0AB64358C746}"/>
                  </a:ext>
                </a:extLst>
              </p:cNvPr>
              <p:cNvSpPr/>
              <p:nvPr/>
            </p:nvSpPr>
            <p:spPr>
              <a:xfrm>
                <a:off x="-659960" y="-308715"/>
                <a:ext cx="230831" cy="230831"/>
              </a:xfrm>
              <a:prstGeom prst="rect">
                <a:avLst/>
              </a:prstGeom>
              <a:solidFill>
                <a:srgbClr val="308F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1800"/>
              </a:p>
            </p:txBody>
          </p:sp>
          <p:sp>
            <p:nvSpPr>
              <p:cNvPr id="34" name="Прямоугольник 33">
                <a:extLst>
                  <a:ext uri="{FF2B5EF4-FFF2-40B4-BE49-F238E27FC236}">
                    <a16:creationId xmlns:a16="http://schemas.microsoft.com/office/drawing/2014/main" id="{85DEA5B6-31E6-178D-FDB1-611C031327AA}"/>
                  </a:ext>
                </a:extLst>
              </p:cNvPr>
              <p:cNvSpPr/>
              <p:nvPr/>
            </p:nvSpPr>
            <p:spPr>
              <a:xfrm>
                <a:off x="-659960" y="-22127"/>
                <a:ext cx="230831" cy="230831"/>
              </a:xfrm>
              <a:prstGeom prst="rect">
                <a:avLst/>
              </a:prstGeom>
              <a:solidFill>
                <a:srgbClr val="4872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1800"/>
              </a:p>
            </p:txBody>
          </p:sp>
          <p:sp>
            <p:nvSpPr>
              <p:cNvPr id="35" name="Прямоугольник 34">
                <a:extLst>
                  <a:ext uri="{FF2B5EF4-FFF2-40B4-BE49-F238E27FC236}">
                    <a16:creationId xmlns:a16="http://schemas.microsoft.com/office/drawing/2014/main" id="{AC64E20C-684E-18B4-F8B9-271027215583}"/>
                  </a:ext>
                </a:extLst>
              </p:cNvPr>
              <p:cNvSpPr/>
              <p:nvPr/>
            </p:nvSpPr>
            <p:spPr>
              <a:xfrm>
                <a:off x="-659960" y="264461"/>
                <a:ext cx="230831" cy="230831"/>
              </a:xfrm>
              <a:prstGeom prst="rect">
                <a:avLst/>
              </a:prstGeom>
              <a:solidFill>
                <a:srgbClr val="303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1800"/>
              </a:p>
            </p:txBody>
          </p:sp>
          <p:sp>
            <p:nvSpPr>
              <p:cNvPr id="36" name="Прямоугольник 35">
                <a:extLst>
                  <a:ext uri="{FF2B5EF4-FFF2-40B4-BE49-F238E27FC236}">
                    <a16:creationId xmlns:a16="http://schemas.microsoft.com/office/drawing/2014/main" id="{56498572-1C88-A25C-E740-0272DA0DEA30}"/>
                  </a:ext>
                </a:extLst>
              </p:cNvPr>
              <p:cNvSpPr/>
              <p:nvPr/>
            </p:nvSpPr>
            <p:spPr>
              <a:xfrm>
                <a:off x="-659960" y="551049"/>
                <a:ext cx="230831" cy="230831"/>
              </a:xfrm>
              <a:prstGeom prst="rect">
                <a:avLst/>
              </a:prstGeom>
              <a:solidFill>
                <a:srgbClr val="411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1800"/>
              </a:p>
            </p:txBody>
          </p:sp>
          <p:sp>
            <p:nvSpPr>
              <p:cNvPr id="37" name="Прямоугольник 36">
                <a:extLst>
                  <a:ext uri="{FF2B5EF4-FFF2-40B4-BE49-F238E27FC236}">
                    <a16:creationId xmlns:a16="http://schemas.microsoft.com/office/drawing/2014/main" id="{67A01463-B447-F3F3-2619-DBDFDCBCC9E2}"/>
                  </a:ext>
                </a:extLst>
              </p:cNvPr>
              <p:cNvSpPr/>
              <p:nvPr/>
            </p:nvSpPr>
            <p:spPr>
              <a:xfrm>
                <a:off x="-659960" y="837637"/>
                <a:ext cx="230831" cy="230831"/>
              </a:xfrm>
              <a:prstGeom prst="rect">
                <a:avLst/>
              </a:prstGeom>
              <a:solidFill>
                <a:srgbClr val="2900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1800"/>
              </a:p>
            </p:txBody>
          </p:sp>
          <p:sp>
            <p:nvSpPr>
              <p:cNvPr id="38" name="Прямоугольник 37">
                <a:extLst>
                  <a:ext uri="{FF2B5EF4-FFF2-40B4-BE49-F238E27FC236}">
                    <a16:creationId xmlns:a16="http://schemas.microsoft.com/office/drawing/2014/main" id="{500903D9-4F85-9374-73BD-925F15E6E32E}"/>
                  </a:ext>
                </a:extLst>
              </p:cNvPr>
              <p:cNvSpPr/>
              <p:nvPr/>
            </p:nvSpPr>
            <p:spPr>
              <a:xfrm>
                <a:off x="-659960" y="1124227"/>
                <a:ext cx="230831" cy="230831"/>
              </a:xfrm>
              <a:prstGeom prst="rect">
                <a:avLst/>
              </a:prstGeom>
              <a:solidFill>
                <a:srgbClr val="6533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1800"/>
              </a:p>
            </p:txBody>
          </p:sp>
          <p:sp>
            <p:nvSpPr>
              <p:cNvPr id="39" name="Прямоугольник 38">
                <a:extLst>
                  <a:ext uri="{FF2B5EF4-FFF2-40B4-BE49-F238E27FC236}">
                    <a16:creationId xmlns:a16="http://schemas.microsoft.com/office/drawing/2014/main" id="{D544A2D2-BD33-B7BF-7CE4-EB8BFE895701}"/>
                  </a:ext>
                </a:extLst>
              </p:cNvPr>
              <p:cNvSpPr/>
              <p:nvPr/>
            </p:nvSpPr>
            <p:spPr>
              <a:xfrm>
                <a:off x="-659960" y="-881891"/>
                <a:ext cx="230831" cy="230831"/>
              </a:xfrm>
              <a:prstGeom prst="rect">
                <a:avLst/>
              </a:prstGeom>
              <a:solidFill>
                <a:srgbClr val="30C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 sz="1800"/>
              </a:p>
            </p:txBody>
          </p:sp>
        </p:grpSp>
        <p:sp>
          <p:nvSpPr>
            <p:cNvPr id="23" name="Прямоугольник 22">
              <a:extLst>
                <a:ext uri="{FF2B5EF4-FFF2-40B4-BE49-F238E27FC236}">
                  <a16:creationId xmlns:a16="http://schemas.microsoft.com/office/drawing/2014/main" id="{9DD4F7F8-351B-A761-91CB-D997DE09317C}"/>
                </a:ext>
              </a:extLst>
            </p:cNvPr>
            <p:cNvSpPr/>
            <p:nvPr/>
          </p:nvSpPr>
          <p:spPr>
            <a:xfrm>
              <a:off x="2801874" y="-398673"/>
              <a:ext cx="285750" cy="254000"/>
            </a:xfrm>
            <a:prstGeom prst="rect">
              <a:avLst/>
            </a:prstGeom>
            <a:solidFill>
              <a:srgbClr val="E6712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800"/>
            </a:p>
          </p:txBody>
        </p:sp>
        <p:sp>
          <p:nvSpPr>
            <p:cNvPr id="24" name="Прямоугольник 23">
              <a:extLst>
                <a:ext uri="{FF2B5EF4-FFF2-40B4-BE49-F238E27FC236}">
                  <a16:creationId xmlns:a16="http://schemas.microsoft.com/office/drawing/2014/main" id="{EFE0248C-4BC0-125D-9837-17DAF01894C1}"/>
                </a:ext>
              </a:extLst>
            </p:cNvPr>
            <p:cNvSpPr/>
            <p:nvPr/>
          </p:nvSpPr>
          <p:spPr>
            <a:xfrm>
              <a:off x="3233674" y="-398673"/>
              <a:ext cx="285750" cy="254000"/>
            </a:xfrm>
            <a:prstGeom prst="rect">
              <a:avLst/>
            </a:prstGeom>
            <a:solidFill>
              <a:srgbClr val="4872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800"/>
            </a:p>
          </p:txBody>
        </p:sp>
        <p:sp>
          <p:nvSpPr>
            <p:cNvPr id="25" name="Прямоугольник 24">
              <a:extLst>
                <a:ext uri="{FF2B5EF4-FFF2-40B4-BE49-F238E27FC236}">
                  <a16:creationId xmlns:a16="http://schemas.microsoft.com/office/drawing/2014/main" id="{0AFDB5A9-A5EE-043F-7ED1-8B090DFF396D}"/>
                </a:ext>
              </a:extLst>
            </p:cNvPr>
            <p:cNvSpPr/>
            <p:nvPr/>
          </p:nvSpPr>
          <p:spPr>
            <a:xfrm>
              <a:off x="2420874" y="-405023"/>
              <a:ext cx="285750" cy="260350"/>
            </a:xfrm>
            <a:prstGeom prst="rect">
              <a:avLst/>
            </a:prstGeom>
            <a:solidFill>
              <a:srgbClr val="2CD9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800"/>
            </a:p>
          </p:txBody>
        </p:sp>
        <p:sp>
          <p:nvSpPr>
            <p:cNvPr id="26" name="Прямоугольник 25">
              <a:extLst>
                <a:ext uri="{FF2B5EF4-FFF2-40B4-BE49-F238E27FC236}">
                  <a16:creationId xmlns:a16="http://schemas.microsoft.com/office/drawing/2014/main" id="{C906D11C-D489-E94C-F6E5-BB09585629D9}"/>
                </a:ext>
              </a:extLst>
            </p:cNvPr>
            <p:cNvSpPr/>
            <p:nvPr/>
          </p:nvSpPr>
          <p:spPr>
            <a:xfrm>
              <a:off x="4295875" y="-375672"/>
              <a:ext cx="227279" cy="227279"/>
            </a:xfrm>
            <a:prstGeom prst="rect">
              <a:avLst/>
            </a:prstGeom>
            <a:solidFill>
              <a:srgbClr val="5AB2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800"/>
            </a:p>
          </p:txBody>
        </p:sp>
        <p:sp>
          <p:nvSpPr>
            <p:cNvPr id="27" name="Прямоугольник 26">
              <a:extLst>
                <a:ext uri="{FF2B5EF4-FFF2-40B4-BE49-F238E27FC236}">
                  <a16:creationId xmlns:a16="http://schemas.microsoft.com/office/drawing/2014/main" id="{731751B2-A56B-EA98-5E69-B404CD64E57C}"/>
                </a:ext>
              </a:extLst>
            </p:cNvPr>
            <p:cNvSpPr/>
            <p:nvPr/>
          </p:nvSpPr>
          <p:spPr>
            <a:xfrm>
              <a:off x="4682238" y="-375672"/>
              <a:ext cx="227279" cy="227279"/>
            </a:xfrm>
            <a:prstGeom prst="rect">
              <a:avLst/>
            </a:prstGeom>
            <a:solidFill>
              <a:srgbClr val="455F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800"/>
            </a:p>
          </p:txBody>
        </p:sp>
        <p:sp>
          <p:nvSpPr>
            <p:cNvPr id="28" name="Прямоугольник 27">
              <a:extLst>
                <a:ext uri="{FF2B5EF4-FFF2-40B4-BE49-F238E27FC236}">
                  <a16:creationId xmlns:a16="http://schemas.microsoft.com/office/drawing/2014/main" id="{9D3E774E-7CCC-EB72-0785-85BDFC38B5FB}"/>
                </a:ext>
              </a:extLst>
            </p:cNvPr>
            <p:cNvSpPr/>
            <p:nvPr/>
          </p:nvSpPr>
          <p:spPr>
            <a:xfrm>
              <a:off x="5063180" y="-375672"/>
              <a:ext cx="227279" cy="227279"/>
            </a:xfrm>
            <a:prstGeom prst="rect">
              <a:avLst/>
            </a:prstGeom>
            <a:solidFill>
              <a:srgbClr val="0E163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800"/>
            </a:p>
          </p:txBody>
        </p:sp>
        <p:sp>
          <p:nvSpPr>
            <p:cNvPr id="29" name="Прямоугольник 28">
              <a:extLst>
                <a:ext uri="{FF2B5EF4-FFF2-40B4-BE49-F238E27FC236}">
                  <a16:creationId xmlns:a16="http://schemas.microsoft.com/office/drawing/2014/main" id="{4BC709F6-0593-A7FE-82BD-CF8CE007632A}"/>
                </a:ext>
              </a:extLst>
            </p:cNvPr>
            <p:cNvSpPr/>
            <p:nvPr/>
          </p:nvSpPr>
          <p:spPr>
            <a:xfrm>
              <a:off x="5415951" y="-375672"/>
              <a:ext cx="227279" cy="22727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800"/>
            </a:p>
          </p:txBody>
        </p:sp>
        <p:sp>
          <p:nvSpPr>
            <p:cNvPr id="30" name="Прямоугольник 29">
              <a:extLst>
                <a:ext uri="{FF2B5EF4-FFF2-40B4-BE49-F238E27FC236}">
                  <a16:creationId xmlns:a16="http://schemas.microsoft.com/office/drawing/2014/main" id="{6C40F6C0-54C8-BB7C-37EC-251D1F1B4CEE}"/>
                </a:ext>
              </a:extLst>
            </p:cNvPr>
            <p:cNvSpPr/>
            <p:nvPr/>
          </p:nvSpPr>
          <p:spPr>
            <a:xfrm>
              <a:off x="3608511" y="-398673"/>
              <a:ext cx="285750" cy="254000"/>
            </a:xfrm>
            <a:prstGeom prst="rect">
              <a:avLst/>
            </a:prstGeom>
            <a:solidFill>
              <a:srgbClr val="1FA97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800"/>
            </a:p>
          </p:txBody>
        </p:sp>
        <p:sp>
          <p:nvSpPr>
            <p:cNvPr id="31" name="Прямоугольник 30">
              <a:extLst>
                <a:ext uri="{FF2B5EF4-FFF2-40B4-BE49-F238E27FC236}">
                  <a16:creationId xmlns:a16="http://schemas.microsoft.com/office/drawing/2014/main" id="{E9C06AF5-832F-E084-1E1D-07CC0F7FC17A}"/>
                </a:ext>
              </a:extLst>
            </p:cNvPr>
            <p:cNvSpPr/>
            <p:nvPr/>
          </p:nvSpPr>
          <p:spPr>
            <a:xfrm>
              <a:off x="3943977" y="-398673"/>
              <a:ext cx="285750" cy="254000"/>
            </a:xfrm>
            <a:prstGeom prst="rect">
              <a:avLst/>
            </a:prstGeom>
            <a:solidFill>
              <a:srgbClr val="F0C03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sz="1800"/>
            </a:p>
          </p:txBody>
        </p:sp>
      </p:grpSp>
    </p:spTree>
    <p:extLst>
      <p:ext uri="{BB962C8B-B14F-4D97-AF65-F5344CB8AC3E}">
        <p14:creationId xmlns:p14="http://schemas.microsoft.com/office/powerpoint/2010/main" val="2650895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20" r:id="rId1"/>
    <p:sldLayoutId id="2147484021" r:id="rId2"/>
    <p:sldLayoutId id="2147484022" r:id="rId3"/>
    <p:sldLayoutId id="2147484023" r:id="rId4"/>
    <p:sldLayoutId id="2147484024" r:id="rId5"/>
    <p:sldLayoutId id="2147484025" r:id="rId6"/>
    <p:sldLayoutId id="2147484026" r:id="rId7"/>
    <p:sldLayoutId id="2147484027" r:id="rId8"/>
    <p:sldLayoutId id="2147484028" r:id="rId9"/>
    <p:sldLayoutId id="2147484029" r:id="rId10"/>
    <p:sldLayoutId id="2147484030" r:id="rId11"/>
    <p:sldLayoutId id="2147484031" r:id="rId12"/>
    <p:sldLayoutId id="2147484032" r:id="rId13"/>
    <p:sldLayoutId id="2147484033" r:id="rId14"/>
    <p:sldLayoutId id="2147484034" r:id="rId15"/>
    <p:sldLayoutId id="2147484035" r:id="rId16"/>
    <p:sldLayoutId id="2147484036" r:id="rId17"/>
    <p:sldLayoutId id="2147484037" r:id="rId18"/>
    <p:sldLayoutId id="2147484038" r:id="rId19"/>
    <p:sldLayoutId id="2147484039" r:id="rId20"/>
    <p:sldLayoutId id="2147484040" r:id="rId21"/>
    <p:sldLayoutId id="2147484041" r:id="rId22"/>
    <p:sldLayoutId id="2147484042" r:id="rId23"/>
    <p:sldLayoutId id="2147484043" r:id="rId24"/>
    <p:sldLayoutId id="2147484044" r:id="rId25"/>
    <p:sldLayoutId id="2147484045" r:id="rId26"/>
    <p:sldLayoutId id="2147484046" r:id="rId27"/>
    <p:sldLayoutId id="2147484047" r:id="rId28"/>
    <p:sldLayoutId id="2147484048" r:id="rId29"/>
    <p:sldLayoutId id="2147484049" r:id="rId30"/>
    <p:sldLayoutId id="2147484050" r:id="rId31"/>
    <p:sldLayoutId id="2147484051" r:id="rId32"/>
    <p:sldLayoutId id="2147484052" r:id="rId33"/>
    <p:sldLayoutId id="2147484053" r:id="rId34"/>
    <p:sldLayoutId id="2147484054" r:id="rId35"/>
    <p:sldLayoutId id="2147484055" r:id="rId36"/>
    <p:sldLayoutId id="2147484056" r:id="rId37"/>
    <p:sldLayoutId id="2147484057" r:id="rId38"/>
    <p:sldLayoutId id="2147484058" r:id="rId39"/>
    <p:sldLayoutId id="2147484059" r:id="rId40"/>
    <p:sldLayoutId id="2147484060" r:id="rId41"/>
    <p:sldLayoutId id="2147484061" r:id="rId42"/>
    <p:sldLayoutId id="2147484062" r:id="rId43"/>
    <p:sldLayoutId id="2147484063" r:id="rId44"/>
    <p:sldLayoutId id="2147484064" r:id="rId45"/>
    <p:sldLayoutId id="2147484065" r:id="rId46"/>
    <p:sldLayoutId id="2147484066" r:id="rId47"/>
    <p:sldLayoutId id="2147484067" r:id="rId48"/>
    <p:sldLayoutId id="2147484068" r:id="rId49"/>
    <p:sldLayoutId id="2147484069" r:id="rId50"/>
    <p:sldLayoutId id="2147484070" r:id="rId51"/>
    <p:sldLayoutId id="2147484071" r:id="rId52"/>
    <p:sldLayoutId id="2147484072" r:id="rId53"/>
    <p:sldLayoutId id="2147484073" r:id="rId54"/>
    <p:sldLayoutId id="2147484074" r:id="rId55"/>
    <p:sldLayoutId id="2147484075" r:id="rId56"/>
    <p:sldLayoutId id="2147484076" r:id="rId57"/>
    <p:sldLayoutId id="2147484077" r:id="rId58"/>
    <p:sldLayoutId id="2147484078" r:id="rId59"/>
    <p:sldLayoutId id="2147484079" r:id="rId60"/>
    <p:sldLayoutId id="2147484080" r:id="rId61"/>
    <p:sldLayoutId id="2147484081" r:id="rId62"/>
    <p:sldLayoutId id="2147484082" r:id="rId63"/>
    <p:sldLayoutId id="2147484083" r:id="rId64"/>
    <p:sldLayoutId id="2147484084" r:id="rId65"/>
    <p:sldLayoutId id="2147484085" r:id="rId66"/>
  </p:sldLayoutIdLst>
  <p:txStyles>
    <p:titleStyle>
      <a:lvl1pPr algn="l" defTabSz="514337" rtl="0" eaLnBrk="1" latinLnBrk="0" hangingPunct="1">
        <a:lnSpc>
          <a:spcPct val="90000"/>
        </a:lnSpc>
        <a:spcBef>
          <a:spcPct val="0"/>
        </a:spcBef>
        <a:buNone/>
        <a:defRPr sz="24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28585" indent="-128585" algn="l" defTabSz="514337" rtl="0" eaLnBrk="1" latinLnBrk="0" hangingPunct="1">
        <a:lnSpc>
          <a:spcPct val="90000"/>
        </a:lnSpc>
        <a:spcBef>
          <a:spcPts val="563"/>
        </a:spcBef>
        <a:buFont typeface="Arial" panose="020B0604020202020204" pitchFamily="34" charset="0"/>
        <a:buChar char="•"/>
        <a:defRPr sz="1575" kern="1200">
          <a:solidFill>
            <a:schemeClr val="tx1"/>
          </a:solidFill>
          <a:latin typeface="+mn-lt"/>
          <a:ea typeface="+mn-ea"/>
          <a:cs typeface="+mn-cs"/>
        </a:defRPr>
      </a:lvl1pPr>
      <a:lvl2pPr marL="385754" indent="-128585" algn="l" defTabSz="514337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42922" indent="-128585" algn="l" defTabSz="514337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125" kern="1200">
          <a:solidFill>
            <a:schemeClr val="tx1"/>
          </a:solidFill>
          <a:latin typeface="+mn-lt"/>
          <a:ea typeface="+mn-ea"/>
          <a:cs typeface="+mn-cs"/>
        </a:defRPr>
      </a:lvl3pPr>
      <a:lvl4pPr marL="900091" indent="-128585" algn="l" defTabSz="514337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4pPr>
      <a:lvl5pPr marL="1157259" indent="-128585" algn="l" defTabSz="514337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5pPr>
      <a:lvl6pPr marL="1414428" indent="-128585" algn="l" defTabSz="514337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6pPr>
      <a:lvl7pPr marL="1671596" indent="-128585" algn="l" defTabSz="514337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7pPr>
      <a:lvl8pPr marL="1928765" indent="-128585" algn="l" defTabSz="514337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8pPr>
      <a:lvl9pPr marL="2185934" indent="-128585" algn="l" defTabSz="514337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x-none"/>
      </a:defPPr>
      <a:lvl1pPr marL="0" algn="l" defTabSz="514337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1pPr>
      <a:lvl2pPr marL="257168" algn="l" defTabSz="514337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2pPr>
      <a:lvl3pPr marL="514337" algn="l" defTabSz="514337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3pPr>
      <a:lvl4pPr marL="771506" algn="l" defTabSz="514337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4pPr>
      <a:lvl5pPr marL="1028675" algn="l" defTabSz="514337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5pPr>
      <a:lvl6pPr marL="1285843" algn="l" defTabSz="514337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6pPr>
      <a:lvl7pPr marL="1543012" algn="l" defTabSz="514337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7pPr>
      <a:lvl8pPr marL="1800180" algn="l" defTabSz="514337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8pPr>
      <a:lvl9pPr marL="2057348" algn="l" defTabSz="514337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9A04EAFD-494C-754E-8324-D7A13DCDF63D}"/>
              </a:ext>
            </a:extLst>
          </p:cNvPr>
          <p:cNvGrpSpPr/>
          <p:nvPr userDrawn="1"/>
        </p:nvGrpSpPr>
        <p:grpSpPr>
          <a:xfrm>
            <a:off x="8040677" y="4745775"/>
            <a:ext cx="844842" cy="140550"/>
            <a:chOff x="1680307" y="3720749"/>
            <a:chExt cx="12851699" cy="2138045"/>
          </a:xfrm>
          <a:solidFill>
            <a:schemeClr val="tx1"/>
          </a:solidFill>
        </p:grpSpPr>
        <p:sp>
          <p:nvSpPr>
            <p:cNvPr id="14" name="object 2">
              <a:extLst>
                <a:ext uri="{FF2B5EF4-FFF2-40B4-BE49-F238E27FC236}">
                  <a16:creationId xmlns:a16="http://schemas.microsoft.com/office/drawing/2014/main" id="{583244DD-176F-3843-81C0-5C096621FD2E}"/>
                </a:ext>
              </a:extLst>
            </p:cNvPr>
            <p:cNvSpPr/>
            <p:nvPr/>
          </p:nvSpPr>
          <p:spPr>
            <a:xfrm>
              <a:off x="1680307" y="3720749"/>
              <a:ext cx="1798955" cy="2138045"/>
            </a:xfrm>
            <a:custGeom>
              <a:avLst/>
              <a:gdLst/>
              <a:ahLst/>
              <a:cxnLst/>
              <a:rect l="l" t="t" r="r" b="b"/>
              <a:pathLst>
                <a:path w="1798954" h="2138045">
                  <a:moveTo>
                    <a:pt x="893597" y="0"/>
                  </a:moveTo>
                  <a:lnTo>
                    <a:pt x="824723" y="1351"/>
                  </a:lnTo>
                  <a:lnTo>
                    <a:pt x="759023" y="5341"/>
                  </a:lnTo>
                  <a:lnTo>
                    <a:pt x="696458" y="11872"/>
                  </a:lnTo>
                  <a:lnTo>
                    <a:pt x="636988" y="20846"/>
                  </a:lnTo>
                  <a:lnTo>
                    <a:pt x="580577" y="32166"/>
                  </a:lnTo>
                  <a:lnTo>
                    <a:pt x="527185" y="45734"/>
                  </a:lnTo>
                  <a:lnTo>
                    <a:pt x="476773" y="61452"/>
                  </a:lnTo>
                  <a:lnTo>
                    <a:pt x="429303" y="79224"/>
                  </a:lnTo>
                  <a:lnTo>
                    <a:pt x="384737" y="98951"/>
                  </a:lnTo>
                  <a:lnTo>
                    <a:pt x="343035" y="120537"/>
                  </a:lnTo>
                  <a:lnTo>
                    <a:pt x="304160" y="143882"/>
                  </a:lnTo>
                  <a:lnTo>
                    <a:pt x="268072" y="168891"/>
                  </a:lnTo>
                  <a:lnTo>
                    <a:pt x="234734" y="195465"/>
                  </a:lnTo>
                  <a:lnTo>
                    <a:pt x="204106" y="223507"/>
                  </a:lnTo>
                  <a:lnTo>
                    <a:pt x="176149" y="252919"/>
                  </a:lnTo>
                  <a:lnTo>
                    <a:pt x="150827" y="283605"/>
                  </a:lnTo>
                  <a:lnTo>
                    <a:pt x="128099" y="315465"/>
                  </a:lnTo>
                  <a:lnTo>
                    <a:pt x="107927" y="348403"/>
                  </a:lnTo>
                  <a:lnTo>
                    <a:pt x="90273" y="382321"/>
                  </a:lnTo>
                  <a:lnTo>
                    <a:pt x="62363" y="452708"/>
                  </a:lnTo>
                  <a:lnTo>
                    <a:pt x="44061" y="525845"/>
                  </a:lnTo>
                  <a:lnTo>
                    <a:pt x="35058" y="600952"/>
                  </a:lnTo>
                  <a:lnTo>
                    <a:pt x="33947" y="639000"/>
                  </a:lnTo>
                  <a:lnTo>
                    <a:pt x="36891" y="703709"/>
                  </a:lnTo>
                  <a:lnTo>
                    <a:pt x="45383" y="763158"/>
                  </a:lnTo>
                  <a:lnTo>
                    <a:pt x="58908" y="817583"/>
                  </a:lnTo>
                  <a:lnTo>
                    <a:pt x="76950" y="867222"/>
                  </a:lnTo>
                  <a:lnTo>
                    <a:pt x="98997" y="912313"/>
                  </a:lnTo>
                  <a:lnTo>
                    <a:pt x="124533" y="953093"/>
                  </a:lnTo>
                  <a:lnTo>
                    <a:pt x="153045" y="989798"/>
                  </a:lnTo>
                  <a:lnTo>
                    <a:pt x="184018" y="1022668"/>
                  </a:lnTo>
                  <a:lnTo>
                    <a:pt x="216938" y="1051938"/>
                  </a:lnTo>
                  <a:lnTo>
                    <a:pt x="251290" y="1077847"/>
                  </a:lnTo>
                  <a:lnTo>
                    <a:pt x="286560" y="1100632"/>
                  </a:lnTo>
                  <a:lnTo>
                    <a:pt x="322235" y="1120530"/>
                  </a:lnTo>
                  <a:lnTo>
                    <a:pt x="357799" y="1137778"/>
                  </a:lnTo>
                  <a:lnTo>
                    <a:pt x="426539" y="1165278"/>
                  </a:lnTo>
                  <a:lnTo>
                    <a:pt x="488667" y="1185028"/>
                  </a:lnTo>
                  <a:lnTo>
                    <a:pt x="1040638" y="1329004"/>
                  </a:lnTo>
                  <a:lnTo>
                    <a:pt x="1100708" y="1349747"/>
                  </a:lnTo>
                  <a:lnTo>
                    <a:pt x="1146350" y="1375286"/>
                  </a:lnTo>
                  <a:lnTo>
                    <a:pt x="1179128" y="1405696"/>
                  </a:lnTo>
                  <a:lnTo>
                    <a:pt x="1200605" y="1441053"/>
                  </a:lnTo>
                  <a:lnTo>
                    <a:pt x="1212344" y="1481431"/>
                  </a:lnTo>
                  <a:lnTo>
                    <a:pt x="1215910" y="1526908"/>
                  </a:lnTo>
                  <a:lnTo>
                    <a:pt x="1209946" y="1584569"/>
                  </a:lnTo>
                  <a:lnTo>
                    <a:pt x="1193440" y="1631778"/>
                  </a:lnTo>
                  <a:lnTo>
                    <a:pt x="1168470" y="1669580"/>
                  </a:lnTo>
                  <a:lnTo>
                    <a:pt x="1137113" y="1699020"/>
                  </a:lnTo>
                  <a:lnTo>
                    <a:pt x="1101447" y="1721144"/>
                  </a:lnTo>
                  <a:lnTo>
                    <a:pt x="1063550" y="1736996"/>
                  </a:lnTo>
                  <a:lnTo>
                    <a:pt x="1025501" y="1747623"/>
                  </a:lnTo>
                  <a:lnTo>
                    <a:pt x="957255" y="1757378"/>
                  </a:lnTo>
                  <a:lnTo>
                    <a:pt x="913333" y="1758772"/>
                  </a:lnTo>
                  <a:lnTo>
                    <a:pt x="841399" y="1754783"/>
                  </a:lnTo>
                  <a:lnTo>
                    <a:pt x="780321" y="1743521"/>
                  </a:lnTo>
                  <a:lnTo>
                    <a:pt x="729200" y="1726045"/>
                  </a:lnTo>
                  <a:lnTo>
                    <a:pt x="687140" y="1703411"/>
                  </a:lnTo>
                  <a:lnTo>
                    <a:pt x="653245" y="1676677"/>
                  </a:lnTo>
                  <a:lnTo>
                    <a:pt x="626617" y="1646900"/>
                  </a:lnTo>
                  <a:lnTo>
                    <a:pt x="591576" y="1582450"/>
                  </a:lnTo>
                  <a:lnTo>
                    <a:pt x="574842" y="1518521"/>
                  </a:lnTo>
                  <a:lnTo>
                    <a:pt x="569242" y="1463572"/>
                  </a:lnTo>
                  <a:lnTo>
                    <a:pt x="568375" y="1442110"/>
                  </a:lnTo>
                  <a:lnTo>
                    <a:pt x="0" y="1442110"/>
                  </a:lnTo>
                  <a:lnTo>
                    <a:pt x="2894" y="1507095"/>
                  </a:lnTo>
                  <a:lnTo>
                    <a:pt x="6534" y="1547515"/>
                  </a:lnTo>
                  <a:lnTo>
                    <a:pt x="12816" y="1592021"/>
                  </a:lnTo>
                  <a:lnTo>
                    <a:pt x="22621" y="1639714"/>
                  </a:lnTo>
                  <a:lnTo>
                    <a:pt x="36835" y="1689694"/>
                  </a:lnTo>
                  <a:lnTo>
                    <a:pt x="56341" y="1741061"/>
                  </a:lnTo>
                  <a:lnTo>
                    <a:pt x="82022" y="1792917"/>
                  </a:lnTo>
                  <a:lnTo>
                    <a:pt x="114763" y="1844362"/>
                  </a:lnTo>
                  <a:lnTo>
                    <a:pt x="155447" y="1894497"/>
                  </a:lnTo>
                  <a:lnTo>
                    <a:pt x="192206" y="1931723"/>
                  </a:lnTo>
                  <a:lnTo>
                    <a:pt x="232189" y="1965043"/>
                  </a:lnTo>
                  <a:lnTo>
                    <a:pt x="274978" y="1994666"/>
                  </a:lnTo>
                  <a:lnTo>
                    <a:pt x="320156" y="2020799"/>
                  </a:lnTo>
                  <a:lnTo>
                    <a:pt x="367305" y="2043649"/>
                  </a:lnTo>
                  <a:lnTo>
                    <a:pt x="416005" y="2063423"/>
                  </a:lnTo>
                  <a:lnTo>
                    <a:pt x="465839" y="2080330"/>
                  </a:lnTo>
                  <a:lnTo>
                    <a:pt x="516389" y="2094576"/>
                  </a:lnTo>
                  <a:lnTo>
                    <a:pt x="567237" y="2106369"/>
                  </a:lnTo>
                  <a:lnTo>
                    <a:pt x="617965" y="2115916"/>
                  </a:lnTo>
                  <a:lnTo>
                    <a:pt x="668155" y="2123426"/>
                  </a:lnTo>
                  <a:lnTo>
                    <a:pt x="717387" y="2129104"/>
                  </a:lnTo>
                  <a:lnTo>
                    <a:pt x="765246" y="2133160"/>
                  </a:lnTo>
                  <a:lnTo>
                    <a:pt x="811311" y="2135800"/>
                  </a:lnTo>
                  <a:lnTo>
                    <a:pt x="855165" y="2137232"/>
                  </a:lnTo>
                  <a:lnTo>
                    <a:pt x="896391" y="2137664"/>
                  </a:lnTo>
                  <a:lnTo>
                    <a:pt x="950751" y="2136883"/>
                  </a:lnTo>
                  <a:lnTo>
                    <a:pt x="1004108" y="2134531"/>
                  </a:lnTo>
                  <a:lnTo>
                    <a:pt x="1056387" y="2130595"/>
                  </a:lnTo>
                  <a:lnTo>
                    <a:pt x="1107515" y="2125063"/>
                  </a:lnTo>
                  <a:lnTo>
                    <a:pt x="1157418" y="2117920"/>
                  </a:lnTo>
                  <a:lnTo>
                    <a:pt x="1206024" y="2109153"/>
                  </a:lnTo>
                  <a:lnTo>
                    <a:pt x="1253258" y="2098750"/>
                  </a:lnTo>
                  <a:lnTo>
                    <a:pt x="1299048" y="2086697"/>
                  </a:lnTo>
                  <a:lnTo>
                    <a:pt x="1343320" y="2072982"/>
                  </a:lnTo>
                  <a:lnTo>
                    <a:pt x="1386000" y="2057590"/>
                  </a:lnTo>
                  <a:lnTo>
                    <a:pt x="1427016" y="2040508"/>
                  </a:lnTo>
                  <a:lnTo>
                    <a:pt x="1466293" y="2021724"/>
                  </a:lnTo>
                  <a:lnTo>
                    <a:pt x="1503759" y="2001225"/>
                  </a:lnTo>
                  <a:lnTo>
                    <a:pt x="1539340" y="1978996"/>
                  </a:lnTo>
                  <a:lnTo>
                    <a:pt x="1572962" y="1955025"/>
                  </a:lnTo>
                  <a:lnTo>
                    <a:pt x="1604552" y="1929299"/>
                  </a:lnTo>
                  <a:lnTo>
                    <a:pt x="1634036" y="1901805"/>
                  </a:lnTo>
                  <a:lnTo>
                    <a:pt x="1661342" y="1872529"/>
                  </a:lnTo>
                  <a:lnTo>
                    <a:pt x="1686396" y="1841458"/>
                  </a:lnTo>
                  <a:lnTo>
                    <a:pt x="1709125" y="1808579"/>
                  </a:lnTo>
                  <a:lnTo>
                    <a:pt x="1729454" y="1773879"/>
                  </a:lnTo>
                  <a:lnTo>
                    <a:pt x="1747311" y="1737344"/>
                  </a:lnTo>
                  <a:lnTo>
                    <a:pt x="1762622" y="1698962"/>
                  </a:lnTo>
                  <a:lnTo>
                    <a:pt x="1775314" y="1658719"/>
                  </a:lnTo>
                  <a:lnTo>
                    <a:pt x="1785313" y="1616602"/>
                  </a:lnTo>
                  <a:lnTo>
                    <a:pt x="1792546" y="1572598"/>
                  </a:lnTo>
                  <a:lnTo>
                    <a:pt x="1796940" y="1526694"/>
                  </a:lnTo>
                  <a:lnTo>
                    <a:pt x="1798421" y="1478876"/>
                  </a:lnTo>
                  <a:lnTo>
                    <a:pt x="1796269" y="1419396"/>
                  </a:lnTo>
                  <a:lnTo>
                    <a:pt x="1789973" y="1364433"/>
                  </a:lnTo>
                  <a:lnTo>
                    <a:pt x="1779776" y="1313770"/>
                  </a:lnTo>
                  <a:lnTo>
                    <a:pt x="1765919" y="1267192"/>
                  </a:lnTo>
                  <a:lnTo>
                    <a:pt x="1748644" y="1224481"/>
                  </a:lnTo>
                  <a:lnTo>
                    <a:pt x="1728192" y="1185423"/>
                  </a:lnTo>
                  <a:lnTo>
                    <a:pt x="1704805" y="1149800"/>
                  </a:lnTo>
                  <a:lnTo>
                    <a:pt x="1678725" y="1117397"/>
                  </a:lnTo>
                  <a:lnTo>
                    <a:pt x="1650194" y="1087996"/>
                  </a:lnTo>
                  <a:lnTo>
                    <a:pt x="1619454" y="1061382"/>
                  </a:lnTo>
                  <a:lnTo>
                    <a:pt x="1586745" y="1037339"/>
                  </a:lnTo>
                  <a:lnTo>
                    <a:pt x="1552310" y="1015650"/>
                  </a:lnTo>
                  <a:lnTo>
                    <a:pt x="1516390" y="996099"/>
                  </a:lnTo>
                  <a:lnTo>
                    <a:pt x="1479228" y="978469"/>
                  </a:lnTo>
                  <a:lnTo>
                    <a:pt x="1441064" y="962545"/>
                  </a:lnTo>
                  <a:lnTo>
                    <a:pt x="1402141" y="948110"/>
                  </a:lnTo>
                  <a:lnTo>
                    <a:pt x="1362700" y="934948"/>
                  </a:lnTo>
                  <a:lnTo>
                    <a:pt x="1322984" y="922842"/>
                  </a:lnTo>
                  <a:lnTo>
                    <a:pt x="1283233" y="911576"/>
                  </a:lnTo>
                  <a:lnTo>
                    <a:pt x="1243689" y="900935"/>
                  </a:lnTo>
                  <a:lnTo>
                    <a:pt x="822883" y="791692"/>
                  </a:lnTo>
                  <a:lnTo>
                    <a:pt x="785624" y="780842"/>
                  </a:lnTo>
                  <a:lnTo>
                    <a:pt x="746092" y="766536"/>
                  </a:lnTo>
                  <a:lnTo>
                    <a:pt x="707204" y="747039"/>
                  </a:lnTo>
                  <a:lnTo>
                    <a:pt x="671879" y="720618"/>
                  </a:lnTo>
                  <a:lnTo>
                    <a:pt x="643035" y="685539"/>
                  </a:lnTo>
                  <a:lnTo>
                    <a:pt x="623588" y="640068"/>
                  </a:lnTo>
                  <a:lnTo>
                    <a:pt x="616457" y="582472"/>
                  </a:lnTo>
                  <a:lnTo>
                    <a:pt x="621275" y="538331"/>
                  </a:lnTo>
                  <a:lnTo>
                    <a:pt x="635372" y="497607"/>
                  </a:lnTo>
                  <a:lnTo>
                    <a:pt x="658216" y="461061"/>
                  </a:lnTo>
                  <a:lnTo>
                    <a:pt x="689275" y="429453"/>
                  </a:lnTo>
                  <a:lnTo>
                    <a:pt x="728016" y="403545"/>
                  </a:lnTo>
                  <a:lnTo>
                    <a:pt x="773908" y="384098"/>
                  </a:lnTo>
                  <a:lnTo>
                    <a:pt x="826417" y="371871"/>
                  </a:lnTo>
                  <a:lnTo>
                    <a:pt x="885012" y="367626"/>
                  </a:lnTo>
                  <a:lnTo>
                    <a:pt x="952469" y="372810"/>
                  </a:lnTo>
                  <a:lnTo>
                    <a:pt x="1007577" y="387221"/>
                  </a:lnTo>
                  <a:lnTo>
                    <a:pt x="1051583" y="409153"/>
                  </a:lnTo>
                  <a:lnTo>
                    <a:pt x="1085735" y="436895"/>
                  </a:lnTo>
                  <a:lnTo>
                    <a:pt x="1111283" y="468742"/>
                  </a:lnTo>
                  <a:lnTo>
                    <a:pt x="1129475" y="502983"/>
                  </a:lnTo>
                  <a:lnTo>
                    <a:pt x="1148785" y="571818"/>
                  </a:lnTo>
                  <a:lnTo>
                    <a:pt x="1153654" y="629735"/>
                  </a:lnTo>
                  <a:lnTo>
                    <a:pt x="1153795" y="650328"/>
                  </a:lnTo>
                  <a:lnTo>
                    <a:pt x="1727708" y="650328"/>
                  </a:lnTo>
                  <a:lnTo>
                    <a:pt x="1726442" y="602432"/>
                  </a:lnTo>
                  <a:lnTo>
                    <a:pt x="1722847" y="549677"/>
                  </a:lnTo>
                  <a:lnTo>
                    <a:pt x="1715481" y="493337"/>
                  </a:lnTo>
                  <a:lnTo>
                    <a:pt x="1702903" y="434687"/>
                  </a:lnTo>
                  <a:lnTo>
                    <a:pt x="1683671" y="375002"/>
                  </a:lnTo>
                  <a:lnTo>
                    <a:pt x="1656345" y="315556"/>
                  </a:lnTo>
                  <a:lnTo>
                    <a:pt x="1619483" y="257623"/>
                  </a:lnTo>
                  <a:lnTo>
                    <a:pt x="1571644" y="202477"/>
                  </a:lnTo>
                  <a:lnTo>
                    <a:pt x="1543158" y="176348"/>
                  </a:lnTo>
                  <a:lnTo>
                    <a:pt x="1511387" y="151394"/>
                  </a:lnTo>
                  <a:lnTo>
                    <a:pt x="1476151" y="127774"/>
                  </a:lnTo>
                  <a:lnTo>
                    <a:pt x="1437271" y="105648"/>
                  </a:lnTo>
                  <a:lnTo>
                    <a:pt x="1394565" y="85174"/>
                  </a:lnTo>
                  <a:lnTo>
                    <a:pt x="1347854" y="66512"/>
                  </a:lnTo>
                  <a:lnTo>
                    <a:pt x="1296957" y="49822"/>
                  </a:lnTo>
                  <a:lnTo>
                    <a:pt x="1241695" y="35262"/>
                  </a:lnTo>
                  <a:lnTo>
                    <a:pt x="1181888" y="22992"/>
                  </a:lnTo>
                  <a:lnTo>
                    <a:pt x="1117354" y="13172"/>
                  </a:lnTo>
                  <a:lnTo>
                    <a:pt x="1047915" y="5960"/>
                  </a:lnTo>
                  <a:lnTo>
                    <a:pt x="973389" y="1516"/>
                  </a:lnTo>
                  <a:lnTo>
                    <a:pt x="893597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5" name="object 3">
              <a:extLst>
                <a:ext uri="{FF2B5EF4-FFF2-40B4-BE49-F238E27FC236}">
                  <a16:creationId xmlns:a16="http://schemas.microsoft.com/office/drawing/2014/main" id="{C69ED55F-7575-7743-B63A-534CC65897E0}"/>
                </a:ext>
              </a:extLst>
            </p:cNvPr>
            <p:cNvSpPr/>
            <p:nvPr/>
          </p:nvSpPr>
          <p:spPr>
            <a:xfrm>
              <a:off x="3812097" y="3771626"/>
              <a:ext cx="1665605" cy="2041525"/>
            </a:xfrm>
            <a:custGeom>
              <a:avLst/>
              <a:gdLst/>
              <a:ahLst/>
              <a:cxnLst/>
              <a:rect l="l" t="t" r="r" b="b"/>
              <a:pathLst>
                <a:path w="1665604" h="2041525">
                  <a:moveTo>
                    <a:pt x="520319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20319" y="2041525"/>
                  </a:lnTo>
                  <a:lnTo>
                    <a:pt x="520319" y="1252639"/>
                  </a:lnTo>
                  <a:lnTo>
                    <a:pt x="1026413" y="2041525"/>
                  </a:lnTo>
                  <a:lnTo>
                    <a:pt x="1665516" y="2041525"/>
                  </a:lnTo>
                  <a:lnTo>
                    <a:pt x="1111250" y="1221574"/>
                  </a:lnTo>
                  <a:lnTo>
                    <a:pt x="1594802" y="622084"/>
                  </a:lnTo>
                  <a:lnTo>
                    <a:pt x="1006678" y="622084"/>
                  </a:lnTo>
                  <a:lnTo>
                    <a:pt x="520319" y="1249870"/>
                  </a:lnTo>
                  <a:lnTo>
                    <a:pt x="520319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6" name="object 4">
              <a:extLst>
                <a:ext uri="{FF2B5EF4-FFF2-40B4-BE49-F238E27FC236}">
                  <a16:creationId xmlns:a16="http://schemas.microsoft.com/office/drawing/2014/main" id="{FA20685A-773B-474D-A3A2-98415D1170EB}"/>
                </a:ext>
              </a:extLst>
            </p:cNvPr>
            <p:cNvSpPr/>
            <p:nvPr/>
          </p:nvSpPr>
          <p:spPr>
            <a:xfrm>
              <a:off x="5540062" y="4345666"/>
              <a:ext cx="1651635" cy="1501775"/>
            </a:xfrm>
            <a:custGeom>
              <a:avLst/>
              <a:gdLst/>
              <a:ahLst/>
              <a:cxnLst/>
              <a:rect l="l" t="t" r="r" b="b"/>
              <a:pathLst>
                <a:path w="1651634" h="1501775">
                  <a:moveTo>
                    <a:pt x="831316" y="0"/>
                  </a:moveTo>
                  <a:lnTo>
                    <a:pt x="772161" y="1202"/>
                  </a:lnTo>
                  <a:lnTo>
                    <a:pt x="715248" y="4774"/>
                  </a:lnTo>
                  <a:lnTo>
                    <a:pt x="660571" y="10662"/>
                  </a:lnTo>
                  <a:lnTo>
                    <a:pt x="608122" y="18811"/>
                  </a:lnTo>
                  <a:lnTo>
                    <a:pt x="557895" y="29167"/>
                  </a:lnTo>
                  <a:lnTo>
                    <a:pt x="509882" y="41676"/>
                  </a:lnTo>
                  <a:lnTo>
                    <a:pt x="464077" y="56285"/>
                  </a:lnTo>
                  <a:lnTo>
                    <a:pt x="420473" y="72938"/>
                  </a:lnTo>
                  <a:lnTo>
                    <a:pt x="379063" y="91583"/>
                  </a:lnTo>
                  <a:lnTo>
                    <a:pt x="339841" y="112164"/>
                  </a:lnTo>
                  <a:lnTo>
                    <a:pt x="302798" y="134628"/>
                  </a:lnTo>
                  <a:lnTo>
                    <a:pt x="267929" y="158921"/>
                  </a:lnTo>
                  <a:lnTo>
                    <a:pt x="235227" y="184989"/>
                  </a:lnTo>
                  <a:lnTo>
                    <a:pt x="204684" y="212777"/>
                  </a:lnTo>
                  <a:lnTo>
                    <a:pt x="176294" y="242232"/>
                  </a:lnTo>
                  <a:lnTo>
                    <a:pt x="150050" y="273299"/>
                  </a:lnTo>
                  <a:lnTo>
                    <a:pt x="125945" y="305924"/>
                  </a:lnTo>
                  <a:lnTo>
                    <a:pt x="103972" y="340054"/>
                  </a:lnTo>
                  <a:lnTo>
                    <a:pt x="84124" y="375634"/>
                  </a:lnTo>
                  <a:lnTo>
                    <a:pt x="66395" y="412611"/>
                  </a:lnTo>
                  <a:lnTo>
                    <a:pt x="50777" y="450929"/>
                  </a:lnTo>
                  <a:lnTo>
                    <a:pt x="37265" y="490536"/>
                  </a:lnTo>
                  <a:lnTo>
                    <a:pt x="25849" y="531376"/>
                  </a:lnTo>
                  <a:lnTo>
                    <a:pt x="16525" y="573396"/>
                  </a:lnTo>
                  <a:lnTo>
                    <a:pt x="9285" y="616542"/>
                  </a:lnTo>
                  <a:lnTo>
                    <a:pt x="4122" y="660760"/>
                  </a:lnTo>
                  <a:lnTo>
                    <a:pt x="1029" y="705996"/>
                  </a:lnTo>
                  <a:lnTo>
                    <a:pt x="0" y="752195"/>
                  </a:lnTo>
                  <a:lnTo>
                    <a:pt x="873" y="796084"/>
                  </a:lnTo>
                  <a:lnTo>
                    <a:pt x="3690" y="841289"/>
                  </a:lnTo>
                  <a:lnTo>
                    <a:pt x="8746" y="887475"/>
                  </a:lnTo>
                  <a:lnTo>
                    <a:pt x="16335" y="934309"/>
                  </a:lnTo>
                  <a:lnTo>
                    <a:pt x="26753" y="981457"/>
                  </a:lnTo>
                  <a:lnTo>
                    <a:pt x="40293" y="1028584"/>
                  </a:lnTo>
                  <a:lnTo>
                    <a:pt x="57252" y="1075356"/>
                  </a:lnTo>
                  <a:lnTo>
                    <a:pt x="77923" y="1121439"/>
                  </a:lnTo>
                  <a:lnTo>
                    <a:pt x="102602" y="1166499"/>
                  </a:lnTo>
                  <a:lnTo>
                    <a:pt x="131583" y="1210201"/>
                  </a:lnTo>
                  <a:lnTo>
                    <a:pt x="165161" y="1252213"/>
                  </a:lnTo>
                  <a:lnTo>
                    <a:pt x="203631" y="1292199"/>
                  </a:lnTo>
                  <a:lnTo>
                    <a:pt x="234343" y="1319807"/>
                  </a:lnTo>
                  <a:lnTo>
                    <a:pt x="267141" y="1345642"/>
                  </a:lnTo>
                  <a:lnTo>
                    <a:pt x="302125" y="1369661"/>
                  </a:lnTo>
                  <a:lnTo>
                    <a:pt x="339395" y="1391819"/>
                  </a:lnTo>
                  <a:lnTo>
                    <a:pt x="379049" y="1412074"/>
                  </a:lnTo>
                  <a:lnTo>
                    <a:pt x="421187" y="1430382"/>
                  </a:lnTo>
                  <a:lnTo>
                    <a:pt x="465909" y="1446699"/>
                  </a:lnTo>
                  <a:lnTo>
                    <a:pt x="513313" y="1460982"/>
                  </a:lnTo>
                  <a:lnTo>
                    <a:pt x="563500" y="1473187"/>
                  </a:lnTo>
                  <a:lnTo>
                    <a:pt x="616569" y="1483271"/>
                  </a:lnTo>
                  <a:lnTo>
                    <a:pt x="672619" y="1491190"/>
                  </a:lnTo>
                  <a:lnTo>
                    <a:pt x="731749" y="1496900"/>
                  </a:lnTo>
                  <a:lnTo>
                    <a:pt x="794060" y="1500358"/>
                  </a:lnTo>
                  <a:lnTo>
                    <a:pt x="859650" y="1501521"/>
                  </a:lnTo>
                  <a:lnTo>
                    <a:pt x="924832" y="1499990"/>
                  </a:lnTo>
                  <a:lnTo>
                    <a:pt x="986060" y="1495508"/>
                  </a:lnTo>
                  <a:lnTo>
                    <a:pt x="1043495" y="1488236"/>
                  </a:lnTo>
                  <a:lnTo>
                    <a:pt x="1097300" y="1478338"/>
                  </a:lnTo>
                  <a:lnTo>
                    <a:pt x="1147637" y="1465976"/>
                  </a:lnTo>
                  <a:lnTo>
                    <a:pt x="1194669" y="1451313"/>
                  </a:lnTo>
                  <a:lnTo>
                    <a:pt x="1238558" y="1434511"/>
                  </a:lnTo>
                  <a:lnTo>
                    <a:pt x="1279467" y="1415733"/>
                  </a:lnTo>
                  <a:lnTo>
                    <a:pt x="1317558" y="1395142"/>
                  </a:lnTo>
                  <a:lnTo>
                    <a:pt x="1352994" y="1372901"/>
                  </a:lnTo>
                  <a:lnTo>
                    <a:pt x="1385936" y="1349172"/>
                  </a:lnTo>
                  <a:lnTo>
                    <a:pt x="1416549" y="1324118"/>
                  </a:lnTo>
                  <a:lnTo>
                    <a:pt x="1444993" y="1297901"/>
                  </a:lnTo>
                  <a:lnTo>
                    <a:pt x="1479937" y="1259886"/>
                  </a:lnTo>
                  <a:lnTo>
                    <a:pt x="1511329" y="1219505"/>
                  </a:lnTo>
                  <a:lnTo>
                    <a:pt x="1521124" y="1204595"/>
                  </a:lnTo>
                  <a:lnTo>
                    <a:pt x="825792" y="1204595"/>
                  </a:lnTo>
                  <a:lnTo>
                    <a:pt x="791826" y="1203143"/>
                  </a:lnTo>
                  <a:lnTo>
                    <a:pt x="750244" y="1195717"/>
                  </a:lnTo>
                  <a:lnTo>
                    <a:pt x="704996" y="1177706"/>
                  </a:lnTo>
                  <a:lnTo>
                    <a:pt x="660028" y="1144499"/>
                  </a:lnTo>
                  <a:lnTo>
                    <a:pt x="619290" y="1091488"/>
                  </a:lnTo>
                  <a:lnTo>
                    <a:pt x="596863" y="1044787"/>
                  </a:lnTo>
                  <a:lnTo>
                    <a:pt x="579923" y="995323"/>
                  </a:lnTo>
                  <a:lnTo>
                    <a:pt x="567728" y="944480"/>
                  </a:lnTo>
                  <a:lnTo>
                    <a:pt x="559535" y="893640"/>
                  </a:lnTo>
                  <a:lnTo>
                    <a:pt x="554603" y="844186"/>
                  </a:lnTo>
                  <a:lnTo>
                    <a:pt x="552188" y="797499"/>
                  </a:lnTo>
                  <a:lnTo>
                    <a:pt x="551548" y="754964"/>
                  </a:lnTo>
                  <a:lnTo>
                    <a:pt x="552291" y="709182"/>
                  </a:lnTo>
                  <a:lnTo>
                    <a:pt x="554730" y="663124"/>
                  </a:lnTo>
                  <a:lnTo>
                    <a:pt x="559182" y="617376"/>
                  </a:lnTo>
                  <a:lnTo>
                    <a:pt x="565962" y="572527"/>
                  </a:lnTo>
                  <a:lnTo>
                    <a:pt x="575386" y="529162"/>
                  </a:lnTo>
                  <a:lnTo>
                    <a:pt x="587770" y="487870"/>
                  </a:lnTo>
                  <a:lnTo>
                    <a:pt x="603430" y="449237"/>
                  </a:lnTo>
                  <a:lnTo>
                    <a:pt x="622683" y="413850"/>
                  </a:lnTo>
                  <a:lnTo>
                    <a:pt x="645843" y="382296"/>
                  </a:lnTo>
                  <a:lnTo>
                    <a:pt x="673226" y="355163"/>
                  </a:lnTo>
                  <a:lnTo>
                    <a:pt x="705149" y="333037"/>
                  </a:lnTo>
                  <a:lnTo>
                    <a:pt x="741928" y="316506"/>
                  </a:lnTo>
                  <a:lnTo>
                    <a:pt x="783879" y="306157"/>
                  </a:lnTo>
                  <a:lnTo>
                    <a:pt x="831316" y="302577"/>
                  </a:lnTo>
                  <a:lnTo>
                    <a:pt x="1528453" y="302577"/>
                  </a:lnTo>
                  <a:lnTo>
                    <a:pt x="1516669" y="285651"/>
                  </a:lnTo>
                  <a:lnTo>
                    <a:pt x="1489959" y="252519"/>
                  </a:lnTo>
                  <a:lnTo>
                    <a:pt x="1461157" y="221488"/>
                  </a:lnTo>
                  <a:lnTo>
                    <a:pt x="1430340" y="192546"/>
                  </a:lnTo>
                  <a:lnTo>
                    <a:pt x="1397586" y="165682"/>
                  </a:lnTo>
                  <a:lnTo>
                    <a:pt x="1362976" y="140883"/>
                  </a:lnTo>
                  <a:lnTo>
                    <a:pt x="1326586" y="118138"/>
                  </a:lnTo>
                  <a:lnTo>
                    <a:pt x="1288495" y="97433"/>
                  </a:lnTo>
                  <a:lnTo>
                    <a:pt x="1248783" y="78758"/>
                  </a:lnTo>
                  <a:lnTo>
                    <a:pt x="1207526" y="62100"/>
                  </a:lnTo>
                  <a:lnTo>
                    <a:pt x="1164804" y="47446"/>
                  </a:lnTo>
                  <a:lnTo>
                    <a:pt x="1120696" y="34786"/>
                  </a:lnTo>
                  <a:lnTo>
                    <a:pt x="1075279" y="24107"/>
                  </a:lnTo>
                  <a:lnTo>
                    <a:pt x="1028632" y="15396"/>
                  </a:lnTo>
                  <a:lnTo>
                    <a:pt x="980834" y="8642"/>
                  </a:lnTo>
                  <a:lnTo>
                    <a:pt x="931963" y="3832"/>
                  </a:lnTo>
                  <a:lnTo>
                    <a:pt x="882098" y="956"/>
                  </a:lnTo>
                  <a:lnTo>
                    <a:pt x="831316" y="0"/>
                  </a:lnTo>
                  <a:close/>
                </a:path>
                <a:path w="1651634" h="1501775">
                  <a:moveTo>
                    <a:pt x="1528453" y="302577"/>
                  </a:moveTo>
                  <a:lnTo>
                    <a:pt x="831316" y="302577"/>
                  </a:lnTo>
                  <a:lnTo>
                    <a:pt x="877597" y="306166"/>
                  </a:lnTo>
                  <a:lnTo>
                    <a:pt x="918711" y="316628"/>
                  </a:lnTo>
                  <a:lnTo>
                    <a:pt x="954913" y="333507"/>
                  </a:lnTo>
                  <a:lnTo>
                    <a:pt x="986458" y="356348"/>
                  </a:lnTo>
                  <a:lnTo>
                    <a:pt x="1013600" y="384694"/>
                  </a:lnTo>
                  <a:lnTo>
                    <a:pt x="1036595" y="418090"/>
                  </a:lnTo>
                  <a:lnTo>
                    <a:pt x="1055696" y="456081"/>
                  </a:lnTo>
                  <a:lnTo>
                    <a:pt x="1071160" y="498209"/>
                  </a:lnTo>
                  <a:lnTo>
                    <a:pt x="1083241" y="544019"/>
                  </a:lnTo>
                  <a:lnTo>
                    <a:pt x="1092193" y="593056"/>
                  </a:lnTo>
                  <a:lnTo>
                    <a:pt x="1098272" y="644862"/>
                  </a:lnTo>
                  <a:lnTo>
                    <a:pt x="1101733" y="698984"/>
                  </a:lnTo>
                  <a:lnTo>
                    <a:pt x="1102829" y="754964"/>
                  </a:lnTo>
                  <a:lnTo>
                    <a:pt x="1101962" y="801468"/>
                  </a:lnTo>
                  <a:lnTo>
                    <a:pt x="1099102" y="849043"/>
                  </a:lnTo>
                  <a:lnTo>
                    <a:pt x="1093864" y="896854"/>
                  </a:lnTo>
                  <a:lnTo>
                    <a:pt x="1085862" y="944070"/>
                  </a:lnTo>
                  <a:lnTo>
                    <a:pt x="1074709" y="989855"/>
                  </a:lnTo>
                  <a:lnTo>
                    <a:pt x="1060021" y="1033376"/>
                  </a:lnTo>
                  <a:lnTo>
                    <a:pt x="1041412" y="1073799"/>
                  </a:lnTo>
                  <a:lnTo>
                    <a:pt x="1018495" y="1110290"/>
                  </a:lnTo>
                  <a:lnTo>
                    <a:pt x="990884" y="1142016"/>
                  </a:lnTo>
                  <a:lnTo>
                    <a:pt x="958194" y="1168144"/>
                  </a:lnTo>
                  <a:lnTo>
                    <a:pt x="920040" y="1187838"/>
                  </a:lnTo>
                  <a:lnTo>
                    <a:pt x="876034" y="1200267"/>
                  </a:lnTo>
                  <a:lnTo>
                    <a:pt x="825792" y="1204595"/>
                  </a:lnTo>
                  <a:lnTo>
                    <a:pt x="1521124" y="1204595"/>
                  </a:lnTo>
                  <a:lnTo>
                    <a:pt x="1563844" y="1132546"/>
                  </a:lnTo>
                  <a:lnTo>
                    <a:pt x="1585164" y="1086421"/>
                  </a:lnTo>
                  <a:lnTo>
                    <a:pt x="1603324" y="1038833"/>
                  </a:lnTo>
                  <a:lnTo>
                    <a:pt x="1618457" y="989855"/>
                  </a:lnTo>
                  <a:lnTo>
                    <a:pt x="1630552" y="940169"/>
                  </a:lnTo>
                  <a:lnTo>
                    <a:pt x="1639817" y="889545"/>
                  </a:lnTo>
                  <a:lnTo>
                    <a:pt x="1646314" y="838361"/>
                  </a:lnTo>
                  <a:lnTo>
                    <a:pt x="1650140" y="786843"/>
                  </a:lnTo>
                  <a:lnTo>
                    <a:pt x="1651393" y="735215"/>
                  </a:lnTo>
                  <a:lnTo>
                    <a:pt x="1649928" y="680404"/>
                  </a:lnTo>
                  <a:lnTo>
                    <a:pt x="1645586" y="627814"/>
                  </a:lnTo>
                  <a:lnTo>
                    <a:pt x="1638444" y="577435"/>
                  </a:lnTo>
                  <a:lnTo>
                    <a:pt x="1628557" y="529162"/>
                  </a:lnTo>
                  <a:lnTo>
                    <a:pt x="1616078" y="483259"/>
                  </a:lnTo>
                  <a:lnTo>
                    <a:pt x="1601009" y="439438"/>
                  </a:lnTo>
                  <a:lnTo>
                    <a:pt x="1583456" y="397779"/>
                  </a:lnTo>
                  <a:lnTo>
                    <a:pt x="1563496" y="358269"/>
                  </a:lnTo>
                  <a:lnTo>
                    <a:pt x="1541208" y="320897"/>
                  </a:lnTo>
                  <a:lnTo>
                    <a:pt x="1528453" y="302577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7" name="object 5">
              <a:extLst>
                <a:ext uri="{FF2B5EF4-FFF2-40B4-BE49-F238E27FC236}">
                  <a16:creationId xmlns:a16="http://schemas.microsoft.com/office/drawing/2014/main" id="{19BEE09C-41E4-3249-BE77-2FD46F0ABCF6}"/>
                </a:ext>
              </a:extLst>
            </p:cNvPr>
            <p:cNvSpPr/>
            <p:nvPr/>
          </p:nvSpPr>
          <p:spPr>
            <a:xfrm>
              <a:off x="7513510" y="3771531"/>
              <a:ext cx="532130" cy="2042160"/>
            </a:xfrm>
            <a:custGeom>
              <a:avLst/>
              <a:gdLst/>
              <a:ahLst/>
              <a:cxnLst/>
              <a:rect l="l" t="t" r="r" b="b"/>
              <a:pathLst>
                <a:path w="532129" h="2042160">
                  <a:moveTo>
                    <a:pt x="531622" y="0"/>
                  </a:moveTo>
                  <a:lnTo>
                    <a:pt x="0" y="0"/>
                  </a:lnTo>
                  <a:lnTo>
                    <a:pt x="0" y="2041613"/>
                  </a:lnTo>
                  <a:lnTo>
                    <a:pt x="531622" y="2041613"/>
                  </a:lnTo>
                  <a:lnTo>
                    <a:pt x="531622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8" name="object 6">
              <a:extLst>
                <a:ext uri="{FF2B5EF4-FFF2-40B4-BE49-F238E27FC236}">
                  <a16:creationId xmlns:a16="http://schemas.microsoft.com/office/drawing/2014/main" id="{AB82FEA2-1E34-FF4A-A212-F3C7E6775A1A}"/>
                </a:ext>
              </a:extLst>
            </p:cNvPr>
            <p:cNvSpPr/>
            <p:nvPr/>
          </p:nvSpPr>
          <p:spPr>
            <a:xfrm>
              <a:off x="8296575" y="3975293"/>
              <a:ext cx="1125855" cy="1861185"/>
            </a:xfrm>
            <a:custGeom>
              <a:avLst/>
              <a:gdLst/>
              <a:ahLst/>
              <a:cxnLst/>
              <a:rect l="l" t="t" r="r" b="b"/>
              <a:pathLst>
                <a:path w="1125854" h="1861185">
                  <a:moveTo>
                    <a:pt x="789025" y="0"/>
                  </a:moveTo>
                  <a:lnTo>
                    <a:pt x="277126" y="203530"/>
                  </a:lnTo>
                  <a:lnTo>
                    <a:pt x="277126" y="424078"/>
                  </a:lnTo>
                  <a:lnTo>
                    <a:pt x="0" y="424078"/>
                  </a:lnTo>
                  <a:lnTo>
                    <a:pt x="0" y="763447"/>
                  </a:lnTo>
                  <a:lnTo>
                    <a:pt x="268706" y="763447"/>
                  </a:lnTo>
                  <a:lnTo>
                    <a:pt x="268706" y="1444879"/>
                  </a:lnTo>
                  <a:lnTo>
                    <a:pt x="269639" y="1491885"/>
                  </a:lnTo>
                  <a:lnTo>
                    <a:pt x="272643" y="1536128"/>
                  </a:lnTo>
                  <a:lnTo>
                    <a:pt x="278031" y="1577597"/>
                  </a:lnTo>
                  <a:lnTo>
                    <a:pt x="286112" y="1616280"/>
                  </a:lnTo>
                  <a:lnTo>
                    <a:pt x="311598" y="1685246"/>
                  </a:lnTo>
                  <a:lnTo>
                    <a:pt x="351590" y="1742938"/>
                  </a:lnTo>
                  <a:lnTo>
                    <a:pt x="408572" y="1789267"/>
                  </a:lnTo>
                  <a:lnTo>
                    <a:pt x="444211" y="1808143"/>
                  </a:lnTo>
                  <a:lnTo>
                    <a:pt x="485031" y="1824145"/>
                  </a:lnTo>
                  <a:lnTo>
                    <a:pt x="531341" y="1837262"/>
                  </a:lnTo>
                  <a:lnTo>
                    <a:pt x="583454" y="1847484"/>
                  </a:lnTo>
                  <a:lnTo>
                    <a:pt x="641679" y="1854799"/>
                  </a:lnTo>
                  <a:lnTo>
                    <a:pt x="706327" y="1859196"/>
                  </a:lnTo>
                  <a:lnTo>
                    <a:pt x="777709" y="1860664"/>
                  </a:lnTo>
                  <a:lnTo>
                    <a:pt x="850061" y="1859843"/>
                  </a:lnTo>
                  <a:lnTo>
                    <a:pt x="912828" y="1857580"/>
                  </a:lnTo>
                  <a:lnTo>
                    <a:pt x="967143" y="1854173"/>
                  </a:lnTo>
                  <a:lnTo>
                    <a:pt x="1014140" y="1849918"/>
                  </a:lnTo>
                  <a:lnTo>
                    <a:pt x="1054954" y="1845114"/>
                  </a:lnTo>
                  <a:lnTo>
                    <a:pt x="1122565" y="1835048"/>
                  </a:lnTo>
                  <a:lnTo>
                    <a:pt x="1122565" y="1501470"/>
                  </a:lnTo>
                  <a:lnTo>
                    <a:pt x="1080377" y="1506330"/>
                  </a:lnTo>
                  <a:lnTo>
                    <a:pt x="1047702" y="1508826"/>
                  </a:lnTo>
                  <a:lnTo>
                    <a:pt x="1019270" y="1509746"/>
                  </a:lnTo>
                  <a:lnTo>
                    <a:pt x="989812" y="1509877"/>
                  </a:lnTo>
                  <a:lnTo>
                    <a:pt x="929175" y="1506923"/>
                  </a:lnTo>
                  <a:lnTo>
                    <a:pt x="881927" y="1497967"/>
                  </a:lnTo>
                  <a:lnTo>
                    <a:pt x="846370" y="1482869"/>
                  </a:lnTo>
                  <a:lnTo>
                    <a:pt x="803533" y="1433679"/>
                  </a:lnTo>
                  <a:lnTo>
                    <a:pt x="787073" y="1358226"/>
                  </a:lnTo>
                  <a:lnTo>
                    <a:pt x="784487" y="1310298"/>
                  </a:lnTo>
                  <a:lnTo>
                    <a:pt x="783399" y="1255382"/>
                  </a:lnTo>
                  <a:lnTo>
                    <a:pt x="783399" y="763447"/>
                  </a:lnTo>
                  <a:lnTo>
                    <a:pt x="1125448" y="763447"/>
                  </a:lnTo>
                  <a:lnTo>
                    <a:pt x="1125448" y="424078"/>
                  </a:lnTo>
                  <a:lnTo>
                    <a:pt x="789025" y="424078"/>
                  </a:lnTo>
                  <a:lnTo>
                    <a:pt x="789025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19" name="object 7">
              <a:extLst>
                <a:ext uri="{FF2B5EF4-FFF2-40B4-BE49-F238E27FC236}">
                  <a16:creationId xmlns:a16="http://schemas.microsoft.com/office/drawing/2014/main" id="{0A0AC471-402B-F243-93C8-E5399F415788}"/>
                </a:ext>
              </a:extLst>
            </p:cNvPr>
            <p:cNvSpPr/>
            <p:nvPr/>
          </p:nvSpPr>
          <p:spPr>
            <a:xfrm>
              <a:off x="9619770" y="4342782"/>
              <a:ext cx="1510665" cy="1501775"/>
            </a:xfrm>
            <a:custGeom>
              <a:avLst/>
              <a:gdLst/>
              <a:ahLst/>
              <a:cxnLst/>
              <a:rect l="l" t="t" r="r" b="b"/>
              <a:pathLst>
                <a:path w="1510665" h="1501775">
                  <a:moveTo>
                    <a:pt x="754989" y="0"/>
                  </a:moveTo>
                  <a:lnTo>
                    <a:pt x="698067" y="1261"/>
                  </a:lnTo>
                  <a:lnTo>
                    <a:pt x="643524" y="5016"/>
                  </a:lnTo>
                  <a:lnTo>
                    <a:pt x="591340" y="11222"/>
                  </a:lnTo>
                  <a:lnTo>
                    <a:pt x="541498" y="19835"/>
                  </a:lnTo>
                  <a:lnTo>
                    <a:pt x="493980" y="30813"/>
                  </a:lnTo>
                  <a:lnTo>
                    <a:pt x="448767" y="44113"/>
                  </a:lnTo>
                  <a:lnTo>
                    <a:pt x="405843" y="59690"/>
                  </a:lnTo>
                  <a:lnTo>
                    <a:pt x="365188" y="77503"/>
                  </a:lnTo>
                  <a:lnTo>
                    <a:pt x="326785" y="97508"/>
                  </a:lnTo>
                  <a:lnTo>
                    <a:pt x="290615" y="119662"/>
                  </a:lnTo>
                  <a:lnTo>
                    <a:pt x="256661" y="143922"/>
                  </a:lnTo>
                  <a:lnTo>
                    <a:pt x="224904" y="170244"/>
                  </a:lnTo>
                  <a:lnTo>
                    <a:pt x="195328" y="198586"/>
                  </a:lnTo>
                  <a:lnTo>
                    <a:pt x="167912" y="228904"/>
                  </a:lnTo>
                  <a:lnTo>
                    <a:pt x="142640" y="261156"/>
                  </a:lnTo>
                  <a:lnTo>
                    <a:pt x="119493" y="295298"/>
                  </a:lnTo>
                  <a:lnTo>
                    <a:pt x="98366" y="331462"/>
                  </a:lnTo>
                  <a:lnTo>
                    <a:pt x="79504" y="369080"/>
                  </a:lnTo>
                  <a:lnTo>
                    <a:pt x="62626" y="408634"/>
                  </a:lnTo>
                  <a:lnTo>
                    <a:pt x="47800" y="449906"/>
                  </a:lnTo>
                  <a:lnTo>
                    <a:pt x="35010" y="492853"/>
                  </a:lnTo>
                  <a:lnTo>
                    <a:pt x="24237" y="537431"/>
                  </a:lnTo>
                  <a:lnTo>
                    <a:pt x="15464" y="583597"/>
                  </a:lnTo>
                  <a:lnTo>
                    <a:pt x="8671" y="631309"/>
                  </a:lnTo>
                  <a:lnTo>
                    <a:pt x="3841" y="680523"/>
                  </a:lnTo>
                  <a:lnTo>
                    <a:pt x="957" y="731196"/>
                  </a:lnTo>
                  <a:lnTo>
                    <a:pt x="0" y="783285"/>
                  </a:lnTo>
                  <a:lnTo>
                    <a:pt x="1177" y="836479"/>
                  </a:lnTo>
                  <a:lnTo>
                    <a:pt x="4703" y="887704"/>
                  </a:lnTo>
                  <a:lnTo>
                    <a:pt x="10563" y="936951"/>
                  </a:lnTo>
                  <a:lnTo>
                    <a:pt x="18745" y="984211"/>
                  </a:lnTo>
                  <a:lnTo>
                    <a:pt x="29236" y="1029473"/>
                  </a:lnTo>
                  <a:lnTo>
                    <a:pt x="42025" y="1072727"/>
                  </a:lnTo>
                  <a:lnTo>
                    <a:pt x="57097" y="1113966"/>
                  </a:lnTo>
                  <a:lnTo>
                    <a:pt x="74441" y="1153178"/>
                  </a:lnTo>
                  <a:lnTo>
                    <a:pt x="94043" y="1190354"/>
                  </a:lnTo>
                  <a:lnTo>
                    <a:pt x="115892" y="1225485"/>
                  </a:lnTo>
                  <a:lnTo>
                    <a:pt x="139974" y="1258561"/>
                  </a:lnTo>
                  <a:lnTo>
                    <a:pt x="166277" y="1289573"/>
                  </a:lnTo>
                  <a:lnTo>
                    <a:pt x="194787" y="1318510"/>
                  </a:lnTo>
                  <a:lnTo>
                    <a:pt x="225494" y="1345364"/>
                  </a:lnTo>
                  <a:lnTo>
                    <a:pt x="258383" y="1370125"/>
                  </a:lnTo>
                  <a:lnTo>
                    <a:pt x="293442" y="1392782"/>
                  </a:lnTo>
                  <a:lnTo>
                    <a:pt x="330658" y="1413328"/>
                  </a:lnTo>
                  <a:lnTo>
                    <a:pt x="370020" y="1431751"/>
                  </a:lnTo>
                  <a:lnTo>
                    <a:pt x="411513" y="1448043"/>
                  </a:lnTo>
                  <a:lnTo>
                    <a:pt x="455126" y="1462194"/>
                  </a:lnTo>
                  <a:lnTo>
                    <a:pt x="500846" y="1474194"/>
                  </a:lnTo>
                  <a:lnTo>
                    <a:pt x="548659" y="1484033"/>
                  </a:lnTo>
                  <a:lnTo>
                    <a:pt x="598555" y="1491703"/>
                  </a:lnTo>
                  <a:lnTo>
                    <a:pt x="650519" y="1497193"/>
                  </a:lnTo>
                  <a:lnTo>
                    <a:pt x="704539" y="1500494"/>
                  </a:lnTo>
                  <a:lnTo>
                    <a:pt x="760602" y="1501597"/>
                  </a:lnTo>
                  <a:lnTo>
                    <a:pt x="812866" y="1500645"/>
                  </a:lnTo>
                  <a:lnTo>
                    <a:pt x="864499" y="1497757"/>
                  </a:lnTo>
                  <a:lnTo>
                    <a:pt x="915332" y="1492880"/>
                  </a:lnTo>
                  <a:lnTo>
                    <a:pt x="965196" y="1485964"/>
                  </a:lnTo>
                  <a:lnTo>
                    <a:pt x="1013925" y="1476956"/>
                  </a:lnTo>
                  <a:lnTo>
                    <a:pt x="1061348" y="1465807"/>
                  </a:lnTo>
                  <a:lnTo>
                    <a:pt x="1107298" y="1452465"/>
                  </a:lnTo>
                  <a:lnTo>
                    <a:pt x="1151607" y="1436878"/>
                  </a:lnTo>
                  <a:lnTo>
                    <a:pt x="1194106" y="1418995"/>
                  </a:lnTo>
                  <a:lnTo>
                    <a:pt x="1234627" y="1398765"/>
                  </a:lnTo>
                  <a:lnTo>
                    <a:pt x="1273001" y="1376137"/>
                  </a:lnTo>
                  <a:lnTo>
                    <a:pt x="1309060" y="1351059"/>
                  </a:lnTo>
                  <a:lnTo>
                    <a:pt x="1342636" y="1323481"/>
                  </a:lnTo>
                  <a:lnTo>
                    <a:pt x="1373561" y="1293351"/>
                  </a:lnTo>
                  <a:lnTo>
                    <a:pt x="1401666" y="1260617"/>
                  </a:lnTo>
                  <a:lnTo>
                    <a:pt x="1426782" y="1225229"/>
                  </a:lnTo>
                  <a:lnTo>
                    <a:pt x="1433742" y="1213154"/>
                  </a:lnTo>
                  <a:lnTo>
                    <a:pt x="763498" y="1213154"/>
                  </a:lnTo>
                  <a:lnTo>
                    <a:pt x="701140" y="1207825"/>
                  </a:lnTo>
                  <a:lnTo>
                    <a:pt x="649148" y="1192902"/>
                  </a:lnTo>
                  <a:lnTo>
                    <a:pt x="606581" y="1169988"/>
                  </a:lnTo>
                  <a:lnTo>
                    <a:pt x="572496" y="1140681"/>
                  </a:lnTo>
                  <a:lnTo>
                    <a:pt x="545950" y="1106583"/>
                  </a:lnTo>
                  <a:lnTo>
                    <a:pt x="526002" y="1069293"/>
                  </a:lnTo>
                  <a:lnTo>
                    <a:pt x="511708" y="1030413"/>
                  </a:lnTo>
                  <a:lnTo>
                    <a:pt x="502126" y="991542"/>
                  </a:lnTo>
                  <a:lnTo>
                    <a:pt x="493330" y="920230"/>
                  </a:lnTo>
                  <a:lnTo>
                    <a:pt x="492074" y="868159"/>
                  </a:lnTo>
                  <a:lnTo>
                    <a:pt x="1510055" y="868159"/>
                  </a:lnTo>
                  <a:lnTo>
                    <a:pt x="1509516" y="796801"/>
                  </a:lnTo>
                  <a:lnTo>
                    <a:pt x="1507764" y="731196"/>
                  </a:lnTo>
                  <a:lnTo>
                    <a:pt x="1504697" y="672070"/>
                  </a:lnTo>
                  <a:lnTo>
                    <a:pt x="1500079" y="617510"/>
                  </a:lnTo>
                  <a:lnTo>
                    <a:pt x="1495316" y="579704"/>
                  </a:lnTo>
                  <a:lnTo>
                    <a:pt x="497763" y="579704"/>
                  </a:lnTo>
                  <a:lnTo>
                    <a:pt x="500069" y="554915"/>
                  </a:lnTo>
                  <a:lnTo>
                    <a:pt x="511975" y="485679"/>
                  </a:lnTo>
                  <a:lnTo>
                    <a:pt x="523951" y="445916"/>
                  </a:lnTo>
                  <a:lnTo>
                    <a:pt x="541527" y="405845"/>
                  </a:lnTo>
                  <a:lnTo>
                    <a:pt x="565892" y="367809"/>
                  </a:lnTo>
                  <a:lnTo>
                    <a:pt x="598232" y="334148"/>
                  </a:lnTo>
                  <a:lnTo>
                    <a:pt x="639736" y="307206"/>
                  </a:lnTo>
                  <a:lnTo>
                    <a:pt x="691592" y="289323"/>
                  </a:lnTo>
                  <a:lnTo>
                    <a:pt x="754989" y="282841"/>
                  </a:lnTo>
                  <a:lnTo>
                    <a:pt x="1386240" y="282841"/>
                  </a:lnTo>
                  <a:lnTo>
                    <a:pt x="1371020" y="260068"/>
                  </a:lnTo>
                  <a:lnTo>
                    <a:pt x="1346757" y="228435"/>
                  </a:lnTo>
                  <a:lnTo>
                    <a:pt x="1320065" y="198215"/>
                  </a:lnTo>
                  <a:lnTo>
                    <a:pt x="1290792" y="169557"/>
                  </a:lnTo>
                  <a:lnTo>
                    <a:pt x="1258786" y="142610"/>
                  </a:lnTo>
                  <a:lnTo>
                    <a:pt x="1223895" y="117523"/>
                  </a:lnTo>
                  <a:lnTo>
                    <a:pt x="1185967" y="94445"/>
                  </a:lnTo>
                  <a:lnTo>
                    <a:pt x="1144851" y="73525"/>
                  </a:lnTo>
                  <a:lnTo>
                    <a:pt x="1100394" y="54911"/>
                  </a:lnTo>
                  <a:lnTo>
                    <a:pt x="1052444" y="38753"/>
                  </a:lnTo>
                  <a:lnTo>
                    <a:pt x="1000850" y="25198"/>
                  </a:lnTo>
                  <a:lnTo>
                    <a:pt x="945460" y="14397"/>
                  </a:lnTo>
                  <a:lnTo>
                    <a:pt x="886120" y="6498"/>
                  </a:lnTo>
                  <a:lnTo>
                    <a:pt x="822681" y="1649"/>
                  </a:lnTo>
                  <a:lnTo>
                    <a:pt x="754989" y="0"/>
                  </a:lnTo>
                  <a:close/>
                </a:path>
                <a:path w="1510665" h="1501775">
                  <a:moveTo>
                    <a:pt x="1501647" y="1006678"/>
                  </a:moveTo>
                  <a:lnTo>
                    <a:pt x="1006589" y="1006678"/>
                  </a:lnTo>
                  <a:lnTo>
                    <a:pt x="997911" y="1053723"/>
                  </a:lnTo>
                  <a:lnTo>
                    <a:pt x="982559" y="1095031"/>
                  </a:lnTo>
                  <a:lnTo>
                    <a:pt x="960770" y="1130436"/>
                  </a:lnTo>
                  <a:lnTo>
                    <a:pt x="932778" y="1159775"/>
                  </a:lnTo>
                  <a:lnTo>
                    <a:pt x="898819" y="1182881"/>
                  </a:lnTo>
                  <a:lnTo>
                    <a:pt x="859129" y="1199589"/>
                  </a:lnTo>
                  <a:lnTo>
                    <a:pt x="813944" y="1209736"/>
                  </a:lnTo>
                  <a:lnTo>
                    <a:pt x="763498" y="1213154"/>
                  </a:lnTo>
                  <a:lnTo>
                    <a:pt x="1433742" y="1213154"/>
                  </a:lnTo>
                  <a:lnTo>
                    <a:pt x="1448742" y="1187135"/>
                  </a:lnTo>
                  <a:lnTo>
                    <a:pt x="1467376" y="1146284"/>
                  </a:lnTo>
                  <a:lnTo>
                    <a:pt x="1482518" y="1102625"/>
                  </a:lnTo>
                  <a:lnTo>
                    <a:pt x="1493998" y="1056107"/>
                  </a:lnTo>
                  <a:lnTo>
                    <a:pt x="1501647" y="1006678"/>
                  </a:lnTo>
                  <a:close/>
                </a:path>
                <a:path w="1510665" h="1501775">
                  <a:moveTo>
                    <a:pt x="1386240" y="282841"/>
                  </a:moveTo>
                  <a:lnTo>
                    <a:pt x="754989" y="282841"/>
                  </a:lnTo>
                  <a:lnTo>
                    <a:pt x="818307" y="288939"/>
                  </a:lnTo>
                  <a:lnTo>
                    <a:pt x="869955" y="305841"/>
                  </a:lnTo>
                  <a:lnTo>
                    <a:pt x="911154" y="331462"/>
                  </a:lnTo>
                  <a:lnTo>
                    <a:pt x="943124" y="363716"/>
                  </a:lnTo>
                  <a:lnTo>
                    <a:pt x="967085" y="400516"/>
                  </a:lnTo>
                  <a:lnTo>
                    <a:pt x="984259" y="439777"/>
                  </a:lnTo>
                  <a:lnTo>
                    <a:pt x="995866" y="479412"/>
                  </a:lnTo>
                  <a:lnTo>
                    <a:pt x="1003125" y="517336"/>
                  </a:lnTo>
                  <a:lnTo>
                    <a:pt x="1009484" y="579704"/>
                  </a:lnTo>
                  <a:lnTo>
                    <a:pt x="1495316" y="579704"/>
                  </a:lnTo>
                  <a:lnTo>
                    <a:pt x="1485575" y="521025"/>
                  </a:lnTo>
                  <a:lnTo>
                    <a:pt x="1475350" y="477913"/>
                  </a:lnTo>
                  <a:lnTo>
                    <a:pt x="1462919" y="437428"/>
                  </a:lnTo>
                  <a:lnTo>
                    <a:pt x="1448111" y="398976"/>
                  </a:lnTo>
                  <a:lnTo>
                    <a:pt x="1430756" y="361962"/>
                  </a:lnTo>
                  <a:lnTo>
                    <a:pt x="1412868" y="326981"/>
                  </a:lnTo>
                  <a:lnTo>
                    <a:pt x="1393007" y="292967"/>
                  </a:lnTo>
                  <a:lnTo>
                    <a:pt x="1386240" y="282841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 dirty="0"/>
            </a:p>
          </p:txBody>
        </p:sp>
        <p:sp>
          <p:nvSpPr>
            <p:cNvPr id="20" name="object 8">
              <a:extLst>
                <a:ext uri="{FF2B5EF4-FFF2-40B4-BE49-F238E27FC236}">
                  <a16:creationId xmlns:a16="http://schemas.microsoft.com/office/drawing/2014/main" id="{1735A9E8-542B-8E4A-A9D5-B5BAC3F32E11}"/>
                </a:ext>
              </a:extLst>
            </p:cNvPr>
            <p:cNvSpPr/>
            <p:nvPr/>
          </p:nvSpPr>
          <p:spPr>
            <a:xfrm>
              <a:off x="11361355" y="4345671"/>
              <a:ext cx="1513205" cy="1501775"/>
            </a:xfrm>
            <a:custGeom>
              <a:avLst/>
              <a:gdLst/>
              <a:ahLst/>
              <a:cxnLst/>
              <a:rect l="l" t="t" r="r" b="b"/>
              <a:pathLst>
                <a:path w="1513204" h="1501775">
                  <a:moveTo>
                    <a:pt x="791743" y="0"/>
                  </a:moveTo>
                  <a:lnTo>
                    <a:pt x="747482" y="788"/>
                  </a:lnTo>
                  <a:lnTo>
                    <a:pt x="703385" y="3192"/>
                  </a:lnTo>
                  <a:lnTo>
                    <a:pt x="659573" y="7265"/>
                  </a:lnTo>
                  <a:lnTo>
                    <a:pt x="616161" y="13062"/>
                  </a:lnTo>
                  <a:lnTo>
                    <a:pt x="573270" y="20640"/>
                  </a:lnTo>
                  <a:lnTo>
                    <a:pt x="531015" y="30053"/>
                  </a:lnTo>
                  <a:lnTo>
                    <a:pt x="489516" y="41356"/>
                  </a:lnTo>
                  <a:lnTo>
                    <a:pt x="448891" y="54604"/>
                  </a:lnTo>
                  <a:lnTo>
                    <a:pt x="409257" y="69853"/>
                  </a:lnTo>
                  <a:lnTo>
                    <a:pt x="370734" y="87157"/>
                  </a:lnTo>
                  <a:lnTo>
                    <a:pt x="333437" y="106573"/>
                  </a:lnTo>
                  <a:lnTo>
                    <a:pt x="297487" y="128154"/>
                  </a:lnTo>
                  <a:lnTo>
                    <a:pt x="263000" y="151956"/>
                  </a:lnTo>
                  <a:lnTo>
                    <a:pt x="230096" y="178035"/>
                  </a:lnTo>
                  <a:lnTo>
                    <a:pt x="198891" y="206445"/>
                  </a:lnTo>
                  <a:lnTo>
                    <a:pt x="169504" y="237241"/>
                  </a:lnTo>
                  <a:lnTo>
                    <a:pt x="142054" y="270479"/>
                  </a:lnTo>
                  <a:lnTo>
                    <a:pt x="116657" y="306214"/>
                  </a:lnTo>
                  <a:lnTo>
                    <a:pt x="93433" y="344501"/>
                  </a:lnTo>
                  <a:lnTo>
                    <a:pt x="72498" y="385396"/>
                  </a:lnTo>
                  <a:lnTo>
                    <a:pt x="53972" y="428952"/>
                  </a:lnTo>
                  <a:lnTo>
                    <a:pt x="37972" y="475226"/>
                  </a:lnTo>
                  <a:lnTo>
                    <a:pt x="24617" y="524272"/>
                  </a:lnTo>
                  <a:lnTo>
                    <a:pt x="14024" y="576146"/>
                  </a:lnTo>
                  <a:lnTo>
                    <a:pt x="6311" y="630904"/>
                  </a:lnTo>
                  <a:lnTo>
                    <a:pt x="1597" y="688599"/>
                  </a:lnTo>
                  <a:lnTo>
                    <a:pt x="0" y="749287"/>
                  </a:lnTo>
                  <a:lnTo>
                    <a:pt x="1407" y="805034"/>
                  </a:lnTo>
                  <a:lnTo>
                    <a:pt x="5581" y="858558"/>
                  </a:lnTo>
                  <a:lnTo>
                    <a:pt x="12449" y="909868"/>
                  </a:lnTo>
                  <a:lnTo>
                    <a:pt x="21939" y="958973"/>
                  </a:lnTo>
                  <a:lnTo>
                    <a:pt x="33979" y="1005883"/>
                  </a:lnTo>
                  <a:lnTo>
                    <a:pt x="48496" y="1050607"/>
                  </a:lnTo>
                  <a:lnTo>
                    <a:pt x="65417" y="1093155"/>
                  </a:lnTo>
                  <a:lnTo>
                    <a:pt x="84671" y="1133536"/>
                  </a:lnTo>
                  <a:lnTo>
                    <a:pt x="106186" y="1171759"/>
                  </a:lnTo>
                  <a:lnTo>
                    <a:pt x="129888" y="1207834"/>
                  </a:lnTo>
                  <a:lnTo>
                    <a:pt x="155705" y="1241770"/>
                  </a:lnTo>
                  <a:lnTo>
                    <a:pt x="183565" y="1273576"/>
                  </a:lnTo>
                  <a:lnTo>
                    <a:pt x="213396" y="1303262"/>
                  </a:lnTo>
                  <a:lnTo>
                    <a:pt x="245126" y="1330838"/>
                  </a:lnTo>
                  <a:lnTo>
                    <a:pt x="278681" y="1356312"/>
                  </a:lnTo>
                  <a:lnTo>
                    <a:pt x="313990" y="1379695"/>
                  </a:lnTo>
                  <a:lnTo>
                    <a:pt x="350980" y="1400994"/>
                  </a:lnTo>
                  <a:lnTo>
                    <a:pt x="389579" y="1420221"/>
                  </a:lnTo>
                  <a:lnTo>
                    <a:pt x="429715" y="1437384"/>
                  </a:lnTo>
                  <a:lnTo>
                    <a:pt x="471314" y="1452493"/>
                  </a:lnTo>
                  <a:lnTo>
                    <a:pt x="514306" y="1465557"/>
                  </a:lnTo>
                  <a:lnTo>
                    <a:pt x="558617" y="1476585"/>
                  </a:lnTo>
                  <a:lnTo>
                    <a:pt x="604175" y="1485587"/>
                  </a:lnTo>
                  <a:lnTo>
                    <a:pt x="650908" y="1492572"/>
                  </a:lnTo>
                  <a:lnTo>
                    <a:pt x="698744" y="1497550"/>
                  </a:lnTo>
                  <a:lnTo>
                    <a:pt x="747609" y="1500529"/>
                  </a:lnTo>
                  <a:lnTo>
                    <a:pt x="797432" y="1501521"/>
                  </a:lnTo>
                  <a:lnTo>
                    <a:pt x="852665" y="1500229"/>
                  </a:lnTo>
                  <a:lnTo>
                    <a:pt x="906222" y="1496387"/>
                  </a:lnTo>
                  <a:lnTo>
                    <a:pt x="958027" y="1490045"/>
                  </a:lnTo>
                  <a:lnTo>
                    <a:pt x="1008008" y="1481250"/>
                  </a:lnTo>
                  <a:lnTo>
                    <a:pt x="1056091" y="1470051"/>
                  </a:lnTo>
                  <a:lnTo>
                    <a:pt x="1102202" y="1456499"/>
                  </a:lnTo>
                  <a:lnTo>
                    <a:pt x="1146266" y="1440641"/>
                  </a:lnTo>
                  <a:lnTo>
                    <a:pt x="1188211" y="1422526"/>
                  </a:lnTo>
                  <a:lnTo>
                    <a:pt x="1227961" y="1402204"/>
                  </a:lnTo>
                  <a:lnTo>
                    <a:pt x="1265445" y="1379724"/>
                  </a:lnTo>
                  <a:lnTo>
                    <a:pt x="1300586" y="1355135"/>
                  </a:lnTo>
                  <a:lnTo>
                    <a:pt x="1333313" y="1328484"/>
                  </a:lnTo>
                  <a:lnTo>
                    <a:pt x="1363550" y="1299823"/>
                  </a:lnTo>
                  <a:lnTo>
                    <a:pt x="1391225" y="1269199"/>
                  </a:lnTo>
                  <a:lnTo>
                    <a:pt x="1416262" y="1236661"/>
                  </a:lnTo>
                  <a:lnTo>
                    <a:pt x="1438589" y="1202258"/>
                  </a:lnTo>
                  <a:lnTo>
                    <a:pt x="1458131" y="1166040"/>
                  </a:lnTo>
                  <a:lnTo>
                    <a:pt x="1474815" y="1128055"/>
                  </a:lnTo>
                  <a:lnTo>
                    <a:pt x="1488566" y="1088353"/>
                  </a:lnTo>
                  <a:lnTo>
                    <a:pt x="1499312" y="1046982"/>
                  </a:lnTo>
                  <a:lnTo>
                    <a:pt x="1506977" y="1003991"/>
                  </a:lnTo>
                  <a:lnTo>
                    <a:pt x="1511489" y="959429"/>
                  </a:lnTo>
                  <a:lnTo>
                    <a:pt x="1512773" y="913345"/>
                  </a:lnTo>
                  <a:lnTo>
                    <a:pt x="975525" y="913345"/>
                  </a:lnTo>
                  <a:lnTo>
                    <a:pt x="974889" y="951528"/>
                  </a:lnTo>
                  <a:lnTo>
                    <a:pt x="972112" y="993069"/>
                  </a:lnTo>
                  <a:lnTo>
                    <a:pt x="965890" y="1035871"/>
                  </a:lnTo>
                  <a:lnTo>
                    <a:pt x="954921" y="1077838"/>
                  </a:lnTo>
                  <a:lnTo>
                    <a:pt x="937899" y="1116875"/>
                  </a:lnTo>
                  <a:lnTo>
                    <a:pt x="913522" y="1150886"/>
                  </a:lnTo>
                  <a:lnTo>
                    <a:pt x="880486" y="1177775"/>
                  </a:lnTo>
                  <a:lnTo>
                    <a:pt x="837487" y="1195445"/>
                  </a:lnTo>
                  <a:lnTo>
                    <a:pt x="783221" y="1201801"/>
                  </a:lnTo>
                  <a:lnTo>
                    <a:pt x="750703" y="1199917"/>
                  </a:lnTo>
                  <a:lnTo>
                    <a:pt x="690522" y="1182787"/>
                  </a:lnTo>
                  <a:lnTo>
                    <a:pt x="638455" y="1143265"/>
                  </a:lnTo>
                  <a:lnTo>
                    <a:pt x="596471" y="1075856"/>
                  </a:lnTo>
                  <a:lnTo>
                    <a:pt x="579876" y="1029978"/>
                  </a:lnTo>
                  <a:lnTo>
                    <a:pt x="566541" y="975069"/>
                  </a:lnTo>
                  <a:lnTo>
                    <a:pt x="556710" y="910441"/>
                  </a:lnTo>
                  <a:lnTo>
                    <a:pt x="550632" y="835410"/>
                  </a:lnTo>
                  <a:lnTo>
                    <a:pt x="548551" y="749287"/>
                  </a:lnTo>
                  <a:lnTo>
                    <a:pt x="549402" y="692832"/>
                  </a:lnTo>
                  <a:lnTo>
                    <a:pt x="552146" y="638587"/>
                  </a:lnTo>
                  <a:lnTo>
                    <a:pt x="557069" y="586953"/>
                  </a:lnTo>
                  <a:lnTo>
                    <a:pt x="564455" y="538331"/>
                  </a:lnTo>
                  <a:lnTo>
                    <a:pt x="574592" y="493123"/>
                  </a:lnTo>
                  <a:lnTo>
                    <a:pt x="587763" y="451730"/>
                  </a:lnTo>
                  <a:lnTo>
                    <a:pt x="604254" y="414554"/>
                  </a:lnTo>
                  <a:lnTo>
                    <a:pt x="624352" y="381996"/>
                  </a:lnTo>
                  <a:lnTo>
                    <a:pt x="676507" y="332340"/>
                  </a:lnTo>
                  <a:lnTo>
                    <a:pt x="746513" y="305973"/>
                  </a:lnTo>
                  <a:lnTo>
                    <a:pt x="788923" y="302526"/>
                  </a:lnTo>
                  <a:lnTo>
                    <a:pt x="836865" y="307527"/>
                  </a:lnTo>
                  <a:lnTo>
                    <a:pt x="877013" y="321842"/>
                  </a:lnTo>
                  <a:lnTo>
                    <a:pt x="909799" y="344444"/>
                  </a:lnTo>
                  <a:lnTo>
                    <a:pt x="935655" y="374302"/>
                  </a:lnTo>
                  <a:lnTo>
                    <a:pt x="955013" y="410388"/>
                  </a:lnTo>
                  <a:lnTo>
                    <a:pt x="968305" y="451672"/>
                  </a:lnTo>
                  <a:lnTo>
                    <a:pt x="975963" y="497125"/>
                  </a:lnTo>
                  <a:lnTo>
                    <a:pt x="978420" y="545719"/>
                  </a:lnTo>
                  <a:lnTo>
                    <a:pt x="1504264" y="545719"/>
                  </a:lnTo>
                  <a:lnTo>
                    <a:pt x="1497364" y="475948"/>
                  </a:lnTo>
                  <a:lnTo>
                    <a:pt x="1490057" y="435713"/>
                  </a:lnTo>
                  <a:lnTo>
                    <a:pt x="1478540" y="392661"/>
                  </a:lnTo>
                  <a:lnTo>
                    <a:pt x="1461587" y="347356"/>
                  </a:lnTo>
                  <a:lnTo>
                    <a:pt x="1437970" y="300359"/>
                  </a:lnTo>
                  <a:lnTo>
                    <a:pt x="1406461" y="252234"/>
                  </a:lnTo>
                  <a:lnTo>
                    <a:pt x="1365834" y="203542"/>
                  </a:lnTo>
                  <a:lnTo>
                    <a:pt x="1326409" y="165088"/>
                  </a:lnTo>
                  <a:lnTo>
                    <a:pt x="1284214" y="131709"/>
                  </a:lnTo>
                  <a:lnTo>
                    <a:pt x="1239789" y="103056"/>
                  </a:lnTo>
                  <a:lnTo>
                    <a:pt x="1193674" y="78781"/>
                  </a:lnTo>
                  <a:lnTo>
                    <a:pt x="1146410" y="58538"/>
                  </a:lnTo>
                  <a:lnTo>
                    <a:pt x="1098537" y="41979"/>
                  </a:lnTo>
                  <a:lnTo>
                    <a:pt x="1050594" y="28756"/>
                  </a:lnTo>
                  <a:lnTo>
                    <a:pt x="1003123" y="18520"/>
                  </a:lnTo>
                  <a:lnTo>
                    <a:pt x="956663" y="10926"/>
                  </a:lnTo>
                  <a:lnTo>
                    <a:pt x="911755" y="5624"/>
                  </a:lnTo>
                  <a:lnTo>
                    <a:pt x="868939" y="2268"/>
                  </a:lnTo>
                  <a:lnTo>
                    <a:pt x="828755" y="509"/>
                  </a:lnTo>
                  <a:lnTo>
                    <a:pt x="791743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  <p:sp>
          <p:nvSpPr>
            <p:cNvPr id="21" name="object 9">
              <a:extLst>
                <a:ext uri="{FF2B5EF4-FFF2-40B4-BE49-F238E27FC236}">
                  <a16:creationId xmlns:a16="http://schemas.microsoft.com/office/drawing/2014/main" id="{ABB6462F-3A14-594A-8E58-957BC59D4675}"/>
                </a:ext>
              </a:extLst>
            </p:cNvPr>
            <p:cNvSpPr/>
            <p:nvPr/>
          </p:nvSpPr>
          <p:spPr>
            <a:xfrm>
              <a:off x="13013086" y="3771626"/>
              <a:ext cx="1518920" cy="2041525"/>
            </a:xfrm>
            <a:custGeom>
              <a:avLst/>
              <a:gdLst/>
              <a:ahLst/>
              <a:cxnLst/>
              <a:rect l="l" t="t" r="r" b="b"/>
              <a:pathLst>
                <a:path w="1518919" h="2041525">
                  <a:moveTo>
                    <a:pt x="537070" y="0"/>
                  </a:moveTo>
                  <a:lnTo>
                    <a:pt x="0" y="0"/>
                  </a:lnTo>
                  <a:lnTo>
                    <a:pt x="0" y="2041525"/>
                  </a:lnTo>
                  <a:lnTo>
                    <a:pt x="531545" y="2041525"/>
                  </a:lnTo>
                  <a:lnTo>
                    <a:pt x="531658" y="1331811"/>
                  </a:lnTo>
                  <a:lnTo>
                    <a:pt x="532449" y="1270577"/>
                  </a:lnTo>
                  <a:lnTo>
                    <a:pt x="534596" y="1215862"/>
                  </a:lnTo>
                  <a:lnTo>
                    <a:pt x="538776" y="1167524"/>
                  </a:lnTo>
                  <a:lnTo>
                    <a:pt x="545668" y="1125423"/>
                  </a:lnTo>
                  <a:lnTo>
                    <a:pt x="566503" y="1061420"/>
                  </a:lnTo>
                  <a:lnTo>
                    <a:pt x="586159" y="1023732"/>
                  </a:lnTo>
                  <a:lnTo>
                    <a:pt x="614417" y="987530"/>
                  </a:lnTo>
                  <a:lnTo>
                    <a:pt x="653109" y="956772"/>
                  </a:lnTo>
                  <a:lnTo>
                    <a:pt x="704068" y="935415"/>
                  </a:lnTo>
                  <a:lnTo>
                    <a:pt x="769124" y="927417"/>
                  </a:lnTo>
                  <a:lnTo>
                    <a:pt x="823946" y="932909"/>
                  </a:lnTo>
                  <a:lnTo>
                    <a:pt x="868830" y="948347"/>
                  </a:lnTo>
                  <a:lnTo>
                    <a:pt x="904771" y="972176"/>
                  </a:lnTo>
                  <a:lnTo>
                    <a:pt x="932761" y="1002840"/>
                  </a:lnTo>
                  <a:lnTo>
                    <a:pt x="953796" y="1038782"/>
                  </a:lnTo>
                  <a:lnTo>
                    <a:pt x="968868" y="1078447"/>
                  </a:lnTo>
                  <a:lnTo>
                    <a:pt x="978971" y="1120278"/>
                  </a:lnTo>
                  <a:lnTo>
                    <a:pt x="985099" y="1162720"/>
                  </a:lnTo>
                  <a:lnTo>
                    <a:pt x="988246" y="1204218"/>
                  </a:lnTo>
                  <a:lnTo>
                    <a:pt x="989405" y="1243214"/>
                  </a:lnTo>
                  <a:lnTo>
                    <a:pt x="989571" y="1278153"/>
                  </a:lnTo>
                  <a:lnTo>
                    <a:pt x="989571" y="2041525"/>
                  </a:lnTo>
                  <a:lnTo>
                    <a:pt x="1518475" y="2041525"/>
                  </a:lnTo>
                  <a:lnTo>
                    <a:pt x="1518369" y="1162974"/>
                  </a:lnTo>
                  <a:lnTo>
                    <a:pt x="1517625" y="1112078"/>
                  </a:lnTo>
                  <a:lnTo>
                    <a:pt x="1515606" y="1063157"/>
                  </a:lnTo>
                  <a:lnTo>
                    <a:pt x="1511675" y="1016148"/>
                  </a:lnTo>
                  <a:lnTo>
                    <a:pt x="1505194" y="970985"/>
                  </a:lnTo>
                  <a:lnTo>
                    <a:pt x="1495526" y="927606"/>
                  </a:lnTo>
                  <a:lnTo>
                    <a:pt x="1482032" y="885945"/>
                  </a:lnTo>
                  <a:lnTo>
                    <a:pt x="1464077" y="845938"/>
                  </a:lnTo>
                  <a:lnTo>
                    <a:pt x="1441021" y="807522"/>
                  </a:lnTo>
                  <a:lnTo>
                    <a:pt x="1412228" y="770631"/>
                  </a:lnTo>
                  <a:lnTo>
                    <a:pt x="1377061" y="735203"/>
                  </a:lnTo>
                  <a:lnTo>
                    <a:pt x="1337502" y="701957"/>
                  </a:lnTo>
                  <a:lnTo>
                    <a:pt x="1296297" y="673671"/>
                  </a:lnTo>
                  <a:lnTo>
                    <a:pt x="1253677" y="650064"/>
                  </a:lnTo>
                  <a:lnTo>
                    <a:pt x="1209872" y="630857"/>
                  </a:lnTo>
                  <a:lnTo>
                    <a:pt x="1165113" y="615769"/>
                  </a:lnTo>
                  <a:lnTo>
                    <a:pt x="1119631" y="604521"/>
                  </a:lnTo>
                  <a:lnTo>
                    <a:pt x="1073656" y="596834"/>
                  </a:lnTo>
                  <a:lnTo>
                    <a:pt x="1027419" y="592426"/>
                  </a:lnTo>
                  <a:lnTo>
                    <a:pt x="981151" y="591019"/>
                  </a:lnTo>
                  <a:lnTo>
                    <a:pt x="907719" y="594718"/>
                  </a:lnTo>
                  <a:lnTo>
                    <a:pt x="841598" y="604999"/>
                  </a:lnTo>
                  <a:lnTo>
                    <a:pt x="782464" y="620640"/>
                  </a:lnTo>
                  <a:lnTo>
                    <a:pt x="729994" y="640421"/>
                  </a:lnTo>
                  <a:lnTo>
                    <a:pt x="683868" y="663117"/>
                  </a:lnTo>
                  <a:lnTo>
                    <a:pt x="643760" y="687509"/>
                  </a:lnTo>
                  <a:lnTo>
                    <a:pt x="609349" y="712373"/>
                  </a:lnTo>
                  <a:lnTo>
                    <a:pt x="556327" y="758632"/>
                  </a:lnTo>
                  <a:lnTo>
                    <a:pt x="537070" y="777582"/>
                  </a:lnTo>
                  <a:lnTo>
                    <a:pt x="537070" y="0"/>
                  </a:lnTo>
                  <a:close/>
                </a:path>
              </a:pathLst>
            </a:custGeom>
            <a:grpFill/>
          </p:spPr>
          <p:txBody>
            <a:bodyPr wrap="square" lIns="0" tIns="0" rIns="0" bIns="0" rtlCol="0"/>
            <a:lstStyle/>
            <a:p>
              <a:endParaRPr sz="1013"/>
            </a:p>
          </p:txBody>
        </p:sp>
      </p:grpSp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384C8624-995E-9CDE-ECA0-91FB4DF727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rot="5400000">
            <a:off x="4138297" y="-5206004"/>
            <a:ext cx="931816" cy="9079593"/>
          </a:xfrm>
          <a:prstGeom prst="rect">
            <a:avLst/>
          </a:prstGeom>
        </p:spPr>
      </p:pic>
      <p:grpSp>
        <p:nvGrpSpPr>
          <p:cNvPr id="13" name="Группа 12">
            <a:extLst>
              <a:ext uri="{FF2B5EF4-FFF2-40B4-BE49-F238E27FC236}">
                <a16:creationId xmlns:a16="http://schemas.microsoft.com/office/drawing/2014/main" id="{045FEDFD-E0CC-63FB-B18A-A143760FD1B0}"/>
              </a:ext>
            </a:extLst>
          </p:cNvPr>
          <p:cNvGrpSpPr/>
          <p:nvPr userDrawn="1"/>
        </p:nvGrpSpPr>
        <p:grpSpPr>
          <a:xfrm rot="16200000">
            <a:off x="-3178641" y="2219967"/>
            <a:ext cx="5586719" cy="260350"/>
            <a:chOff x="56511" y="-405023"/>
            <a:chExt cx="5586719" cy="260350"/>
          </a:xfrm>
        </p:grpSpPr>
        <p:grpSp>
          <p:nvGrpSpPr>
            <p:cNvPr id="22" name="Группа 21">
              <a:extLst>
                <a:ext uri="{FF2B5EF4-FFF2-40B4-BE49-F238E27FC236}">
                  <a16:creationId xmlns:a16="http://schemas.microsoft.com/office/drawing/2014/main" id="{54A2025E-8818-605B-E853-70B44D697151}"/>
                </a:ext>
              </a:extLst>
            </p:cNvPr>
            <p:cNvGrpSpPr/>
            <p:nvPr/>
          </p:nvGrpSpPr>
          <p:grpSpPr>
            <a:xfrm rot="5400000">
              <a:off x="1059570" y="-1379180"/>
              <a:ext cx="230831" cy="2236949"/>
              <a:chOff x="-659960" y="-881891"/>
              <a:chExt cx="230831" cy="2236949"/>
            </a:xfrm>
          </p:grpSpPr>
          <p:sp>
            <p:nvSpPr>
              <p:cNvPr id="32" name="Прямоугольник 31">
                <a:extLst>
                  <a:ext uri="{FF2B5EF4-FFF2-40B4-BE49-F238E27FC236}">
                    <a16:creationId xmlns:a16="http://schemas.microsoft.com/office/drawing/2014/main" id="{DE7245A0-6609-5079-5284-BE646F7FB79C}"/>
                  </a:ext>
                </a:extLst>
              </p:cNvPr>
              <p:cNvSpPr/>
              <p:nvPr/>
            </p:nvSpPr>
            <p:spPr>
              <a:xfrm>
                <a:off x="-659960" y="-595303"/>
                <a:ext cx="230831" cy="230831"/>
              </a:xfrm>
              <a:prstGeom prst="rect">
                <a:avLst/>
              </a:prstGeom>
              <a:solidFill>
                <a:srgbClr val="9EC2ED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3" name="Прямоугольник 32">
                <a:extLst>
                  <a:ext uri="{FF2B5EF4-FFF2-40B4-BE49-F238E27FC236}">
                    <a16:creationId xmlns:a16="http://schemas.microsoft.com/office/drawing/2014/main" id="{19927B24-DD80-B025-1445-0AB64358C746}"/>
                  </a:ext>
                </a:extLst>
              </p:cNvPr>
              <p:cNvSpPr/>
              <p:nvPr/>
            </p:nvSpPr>
            <p:spPr>
              <a:xfrm>
                <a:off x="-659960" y="-308715"/>
                <a:ext cx="230831" cy="230831"/>
              </a:xfrm>
              <a:prstGeom prst="rect">
                <a:avLst/>
              </a:prstGeom>
              <a:solidFill>
                <a:srgbClr val="308F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4" name="Прямоугольник 33">
                <a:extLst>
                  <a:ext uri="{FF2B5EF4-FFF2-40B4-BE49-F238E27FC236}">
                    <a16:creationId xmlns:a16="http://schemas.microsoft.com/office/drawing/2014/main" id="{85DEA5B6-31E6-178D-FDB1-611C031327AA}"/>
                  </a:ext>
                </a:extLst>
              </p:cNvPr>
              <p:cNvSpPr/>
              <p:nvPr/>
            </p:nvSpPr>
            <p:spPr>
              <a:xfrm>
                <a:off x="-659960" y="-22127"/>
                <a:ext cx="230831" cy="230831"/>
              </a:xfrm>
              <a:prstGeom prst="rect">
                <a:avLst/>
              </a:prstGeom>
              <a:solidFill>
                <a:srgbClr val="4872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5" name="Прямоугольник 34">
                <a:extLst>
                  <a:ext uri="{FF2B5EF4-FFF2-40B4-BE49-F238E27FC236}">
                    <a16:creationId xmlns:a16="http://schemas.microsoft.com/office/drawing/2014/main" id="{AC64E20C-684E-18B4-F8B9-271027215583}"/>
                  </a:ext>
                </a:extLst>
              </p:cNvPr>
              <p:cNvSpPr/>
              <p:nvPr/>
            </p:nvSpPr>
            <p:spPr>
              <a:xfrm>
                <a:off x="-659960" y="264461"/>
                <a:ext cx="230831" cy="230831"/>
              </a:xfrm>
              <a:prstGeom prst="rect">
                <a:avLst/>
              </a:prstGeom>
              <a:solidFill>
                <a:srgbClr val="303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6" name="Прямоугольник 35">
                <a:extLst>
                  <a:ext uri="{FF2B5EF4-FFF2-40B4-BE49-F238E27FC236}">
                    <a16:creationId xmlns:a16="http://schemas.microsoft.com/office/drawing/2014/main" id="{56498572-1C88-A25C-E740-0272DA0DEA30}"/>
                  </a:ext>
                </a:extLst>
              </p:cNvPr>
              <p:cNvSpPr/>
              <p:nvPr/>
            </p:nvSpPr>
            <p:spPr>
              <a:xfrm>
                <a:off x="-659960" y="551049"/>
                <a:ext cx="230831" cy="230831"/>
              </a:xfrm>
              <a:prstGeom prst="rect">
                <a:avLst/>
              </a:prstGeom>
              <a:solidFill>
                <a:srgbClr val="411BD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7" name="Прямоугольник 36">
                <a:extLst>
                  <a:ext uri="{FF2B5EF4-FFF2-40B4-BE49-F238E27FC236}">
                    <a16:creationId xmlns:a16="http://schemas.microsoft.com/office/drawing/2014/main" id="{67A01463-B447-F3F3-2619-DBDFDCBCC9E2}"/>
                  </a:ext>
                </a:extLst>
              </p:cNvPr>
              <p:cNvSpPr/>
              <p:nvPr/>
            </p:nvSpPr>
            <p:spPr>
              <a:xfrm>
                <a:off x="-659960" y="837637"/>
                <a:ext cx="230831" cy="230831"/>
              </a:xfrm>
              <a:prstGeom prst="rect">
                <a:avLst/>
              </a:prstGeom>
              <a:solidFill>
                <a:srgbClr val="2900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8" name="Прямоугольник 37">
                <a:extLst>
                  <a:ext uri="{FF2B5EF4-FFF2-40B4-BE49-F238E27FC236}">
                    <a16:creationId xmlns:a16="http://schemas.microsoft.com/office/drawing/2014/main" id="{500903D9-4F85-9374-73BD-925F15E6E32E}"/>
                  </a:ext>
                </a:extLst>
              </p:cNvPr>
              <p:cNvSpPr/>
              <p:nvPr/>
            </p:nvSpPr>
            <p:spPr>
              <a:xfrm>
                <a:off x="-659960" y="1124227"/>
                <a:ext cx="230831" cy="230831"/>
              </a:xfrm>
              <a:prstGeom prst="rect">
                <a:avLst/>
              </a:prstGeom>
              <a:solidFill>
                <a:srgbClr val="6533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  <p:sp>
            <p:nvSpPr>
              <p:cNvPr id="39" name="Прямоугольник 38">
                <a:extLst>
                  <a:ext uri="{FF2B5EF4-FFF2-40B4-BE49-F238E27FC236}">
                    <a16:creationId xmlns:a16="http://schemas.microsoft.com/office/drawing/2014/main" id="{D544A2D2-BD33-B7BF-7CE4-EB8BFE895701}"/>
                  </a:ext>
                </a:extLst>
              </p:cNvPr>
              <p:cNvSpPr/>
              <p:nvPr/>
            </p:nvSpPr>
            <p:spPr>
              <a:xfrm>
                <a:off x="-659960" y="-881891"/>
                <a:ext cx="230831" cy="230831"/>
              </a:xfrm>
              <a:prstGeom prst="rect">
                <a:avLst/>
              </a:prstGeom>
              <a:solidFill>
                <a:srgbClr val="30C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ru-RU"/>
              </a:p>
            </p:txBody>
          </p:sp>
        </p:grpSp>
        <p:sp>
          <p:nvSpPr>
            <p:cNvPr id="23" name="Прямоугольник 22">
              <a:extLst>
                <a:ext uri="{FF2B5EF4-FFF2-40B4-BE49-F238E27FC236}">
                  <a16:creationId xmlns:a16="http://schemas.microsoft.com/office/drawing/2014/main" id="{9DD4F7F8-351B-A761-91CB-D997DE09317C}"/>
                </a:ext>
              </a:extLst>
            </p:cNvPr>
            <p:cNvSpPr/>
            <p:nvPr/>
          </p:nvSpPr>
          <p:spPr>
            <a:xfrm>
              <a:off x="2801874" y="-398673"/>
              <a:ext cx="285750" cy="254000"/>
            </a:xfrm>
            <a:prstGeom prst="rect">
              <a:avLst/>
            </a:prstGeom>
            <a:solidFill>
              <a:srgbClr val="E6712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4" name="Прямоугольник 23">
              <a:extLst>
                <a:ext uri="{FF2B5EF4-FFF2-40B4-BE49-F238E27FC236}">
                  <a16:creationId xmlns:a16="http://schemas.microsoft.com/office/drawing/2014/main" id="{EFE0248C-4BC0-125D-9837-17DAF01894C1}"/>
                </a:ext>
              </a:extLst>
            </p:cNvPr>
            <p:cNvSpPr/>
            <p:nvPr/>
          </p:nvSpPr>
          <p:spPr>
            <a:xfrm>
              <a:off x="3233674" y="-398673"/>
              <a:ext cx="285750" cy="254000"/>
            </a:xfrm>
            <a:prstGeom prst="rect">
              <a:avLst/>
            </a:prstGeom>
            <a:solidFill>
              <a:srgbClr val="4872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5" name="Прямоугольник 24">
              <a:extLst>
                <a:ext uri="{FF2B5EF4-FFF2-40B4-BE49-F238E27FC236}">
                  <a16:creationId xmlns:a16="http://schemas.microsoft.com/office/drawing/2014/main" id="{0AFDB5A9-A5EE-043F-7ED1-8B090DFF396D}"/>
                </a:ext>
              </a:extLst>
            </p:cNvPr>
            <p:cNvSpPr/>
            <p:nvPr/>
          </p:nvSpPr>
          <p:spPr>
            <a:xfrm>
              <a:off x="2420874" y="-405023"/>
              <a:ext cx="285750" cy="260350"/>
            </a:xfrm>
            <a:prstGeom prst="rect">
              <a:avLst/>
            </a:prstGeom>
            <a:solidFill>
              <a:srgbClr val="2CD99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Прямоугольник 25">
              <a:extLst>
                <a:ext uri="{FF2B5EF4-FFF2-40B4-BE49-F238E27FC236}">
                  <a16:creationId xmlns:a16="http://schemas.microsoft.com/office/drawing/2014/main" id="{C906D11C-D489-E94C-F6E5-BB09585629D9}"/>
                </a:ext>
              </a:extLst>
            </p:cNvPr>
            <p:cNvSpPr/>
            <p:nvPr/>
          </p:nvSpPr>
          <p:spPr>
            <a:xfrm>
              <a:off x="4295875" y="-375672"/>
              <a:ext cx="227279" cy="227279"/>
            </a:xfrm>
            <a:prstGeom prst="rect">
              <a:avLst/>
            </a:prstGeom>
            <a:solidFill>
              <a:srgbClr val="5AB25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7" name="Прямоугольник 26">
              <a:extLst>
                <a:ext uri="{FF2B5EF4-FFF2-40B4-BE49-F238E27FC236}">
                  <a16:creationId xmlns:a16="http://schemas.microsoft.com/office/drawing/2014/main" id="{731751B2-A56B-EA98-5E69-B404CD64E57C}"/>
                </a:ext>
              </a:extLst>
            </p:cNvPr>
            <p:cNvSpPr/>
            <p:nvPr/>
          </p:nvSpPr>
          <p:spPr>
            <a:xfrm>
              <a:off x="4682238" y="-375672"/>
              <a:ext cx="227279" cy="227279"/>
            </a:xfrm>
            <a:prstGeom prst="rect">
              <a:avLst/>
            </a:prstGeom>
            <a:solidFill>
              <a:srgbClr val="455F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8" name="Прямоугольник 27">
              <a:extLst>
                <a:ext uri="{FF2B5EF4-FFF2-40B4-BE49-F238E27FC236}">
                  <a16:creationId xmlns:a16="http://schemas.microsoft.com/office/drawing/2014/main" id="{9D3E774E-7CCC-EB72-0785-85BDFC38B5FB}"/>
                </a:ext>
              </a:extLst>
            </p:cNvPr>
            <p:cNvSpPr/>
            <p:nvPr/>
          </p:nvSpPr>
          <p:spPr>
            <a:xfrm>
              <a:off x="5063180" y="-375672"/>
              <a:ext cx="227279" cy="227279"/>
            </a:xfrm>
            <a:prstGeom prst="rect">
              <a:avLst/>
            </a:prstGeom>
            <a:solidFill>
              <a:srgbClr val="0E163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9" name="Прямоугольник 28">
              <a:extLst>
                <a:ext uri="{FF2B5EF4-FFF2-40B4-BE49-F238E27FC236}">
                  <a16:creationId xmlns:a16="http://schemas.microsoft.com/office/drawing/2014/main" id="{4BC709F6-0593-A7FE-82BD-CF8CE007632A}"/>
                </a:ext>
              </a:extLst>
            </p:cNvPr>
            <p:cNvSpPr/>
            <p:nvPr/>
          </p:nvSpPr>
          <p:spPr>
            <a:xfrm>
              <a:off x="5415951" y="-375672"/>
              <a:ext cx="227279" cy="227279"/>
            </a:xfrm>
            <a:prstGeom prst="rect">
              <a:avLst/>
            </a:pr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0" name="Прямоугольник 29">
              <a:extLst>
                <a:ext uri="{FF2B5EF4-FFF2-40B4-BE49-F238E27FC236}">
                  <a16:creationId xmlns:a16="http://schemas.microsoft.com/office/drawing/2014/main" id="{6C40F6C0-54C8-BB7C-37EC-251D1F1B4CEE}"/>
                </a:ext>
              </a:extLst>
            </p:cNvPr>
            <p:cNvSpPr/>
            <p:nvPr/>
          </p:nvSpPr>
          <p:spPr>
            <a:xfrm>
              <a:off x="3608511" y="-398673"/>
              <a:ext cx="285750" cy="254000"/>
            </a:xfrm>
            <a:prstGeom prst="rect">
              <a:avLst/>
            </a:prstGeom>
            <a:solidFill>
              <a:srgbClr val="1FA97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1" name="Прямоугольник 30">
              <a:extLst>
                <a:ext uri="{FF2B5EF4-FFF2-40B4-BE49-F238E27FC236}">
                  <a16:creationId xmlns:a16="http://schemas.microsoft.com/office/drawing/2014/main" id="{E9C06AF5-832F-E084-1E1D-07CC0F7FC17A}"/>
                </a:ext>
              </a:extLst>
            </p:cNvPr>
            <p:cNvSpPr/>
            <p:nvPr/>
          </p:nvSpPr>
          <p:spPr>
            <a:xfrm>
              <a:off x="3943977" y="-398673"/>
              <a:ext cx="285750" cy="254000"/>
            </a:xfrm>
            <a:prstGeom prst="rect">
              <a:avLst/>
            </a:prstGeom>
            <a:solidFill>
              <a:srgbClr val="F0C03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31437566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87" r:id="rId1"/>
    <p:sldLayoutId id="2147484088" r:id="rId2"/>
    <p:sldLayoutId id="2147484089" r:id="rId3"/>
    <p:sldLayoutId id="2147484090" r:id="rId4"/>
    <p:sldLayoutId id="2147484091" r:id="rId5"/>
    <p:sldLayoutId id="2147484092" r:id="rId6"/>
    <p:sldLayoutId id="2147484093" r:id="rId7"/>
    <p:sldLayoutId id="2147484094" r:id="rId8"/>
    <p:sldLayoutId id="2147484095" r:id="rId9"/>
    <p:sldLayoutId id="2147484096" r:id="rId10"/>
    <p:sldLayoutId id="2147484097" r:id="rId11"/>
    <p:sldLayoutId id="2147484098" r:id="rId12"/>
    <p:sldLayoutId id="2147484099" r:id="rId13"/>
    <p:sldLayoutId id="2147484100" r:id="rId14"/>
    <p:sldLayoutId id="2147484101" r:id="rId15"/>
    <p:sldLayoutId id="2147484102" r:id="rId16"/>
    <p:sldLayoutId id="2147484103" r:id="rId17"/>
    <p:sldLayoutId id="2147484104" r:id="rId18"/>
    <p:sldLayoutId id="2147484105" r:id="rId19"/>
    <p:sldLayoutId id="2147484106" r:id="rId20"/>
    <p:sldLayoutId id="2147484107" r:id="rId21"/>
    <p:sldLayoutId id="2147484108" r:id="rId22"/>
    <p:sldLayoutId id="2147484109" r:id="rId23"/>
    <p:sldLayoutId id="2147484110" r:id="rId24"/>
    <p:sldLayoutId id="2147484111" r:id="rId25"/>
    <p:sldLayoutId id="2147484112" r:id="rId26"/>
    <p:sldLayoutId id="2147484113" r:id="rId27"/>
    <p:sldLayoutId id="2147484114" r:id="rId28"/>
    <p:sldLayoutId id="2147484115" r:id="rId29"/>
    <p:sldLayoutId id="2147484116" r:id="rId30"/>
    <p:sldLayoutId id="2147484117" r:id="rId31"/>
    <p:sldLayoutId id="2147484118" r:id="rId32"/>
    <p:sldLayoutId id="2147484119" r:id="rId33"/>
    <p:sldLayoutId id="2147484120" r:id="rId34"/>
    <p:sldLayoutId id="2147484121" r:id="rId35"/>
    <p:sldLayoutId id="2147484122" r:id="rId36"/>
    <p:sldLayoutId id="2147484123" r:id="rId37"/>
    <p:sldLayoutId id="2147484124" r:id="rId38"/>
    <p:sldLayoutId id="2147484125" r:id="rId39"/>
    <p:sldLayoutId id="2147484126" r:id="rId40"/>
    <p:sldLayoutId id="2147484127" r:id="rId41"/>
    <p:sldLayoutId id="2147484128" r:id="rId42"/>
    <p:sldLayoutId id="2147484129" r:id="rId43"/>
    <p:sldLayoutId id="2147484130" r:id="rId44"/>
    <p:sldLayoutId id="2147484131" r:id="rId45"/>
    <p:sldLayoutId id="2147484132" r:id="rId46"/>
    <p:sldLayoutId id="2147484133" r:id="rId47"/>
    <p:sldLayoutId id="2147484134" r:id="rId48"/>
    <p:sldLayoutId id="2147484135" r:id="rId49"/>
    <p:sldLayoutId id="2147484136" r:id="rId50"/>
    <p:sldLayoutId id="2147484137" r:id="rId51"/>
    <p:sldLayoutId id="2147484138" r:id="rId52"/>
    <p:sldLayoutId id="2147484139" r:id="rId53"/>
    <p:sldLayoutId id="2147484140" r:id="rId54"/>
    <p:sldLayoutId id="2147484141" r:id="rId55"/>
    <p:sldLayoutId id="2147484142" r:id="rId56"/>
    <p:sldLayoutId id="2147484143" r:id="rId57"/>
    <p:sldLayoutId id="2147484144" r:id="rId58"/>
    <p:sldLayoutId id="2147484145" r:id="rId59"/>
    <p:sldLayoutId id="2147484146" r:id="rId60"/>
    <p:sldLayoutId id="2147484147" r:id="rId61"/>
    <p:sldLayoutId id="2147484148" r:id="rId62"/>
    <p:sldLayoutId id="2147484149" r:id="rId63"/>
    <p:sldLayoutId id="2147484150" r:id="rId64"/>
    <p:sldLayoutId id="2147484151" r:id="rId65"/>
    <p:sldLayoutId id="2147484152" r:id="rId66"/>
  </p:sldLayoutIdLst>
  <p:txStyles>
    <p:titleStyle>
      <a:lvl1pPr algn="l" defTabSz="514350" rtl="0" eaLnBrk="1" latinLnBrk="0" hangingPunct="1">
        <a:lnSpc>
          <a:spcPct val="90000"/>
        </a:lnSpc>
        <a:spcBef>
          <a:spcPct val="0"/>
        </a:spcBef>
        <a:buNone/>
        <a:defRPr sz="24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28588" indent="-128588" algn="l" defTabSz="514350" rtl="0" eaLnBrk="1" latinLnBrk="0" hangingPunct="1">
        <a:lnSpc>
          <a:spcPct val="90000"/>
        </a:lnSpc>
        <a:spcBef>
          <a:spcPts val="563"/>
        </a:spcBef>
        <a:buFont typeface="Arial" panose="020B0604020202020204" pitchFamily="34" charset="0"/>
        <a:buChar char="•"/>
        <a:defRPr sz="1575" kern="1200">
          <a:solidFill>
            <a:schemeClr val="tx1"/>
          </a:solidFill>
          <a:latin typeface="+mn-lt"/>
          <a:ea typeface="+mn-ea"/>
          <a:cs typeface="+mn-cs"/>
        </a:defRPr>
      </a:lvl1pPr>
      <a:lvl2pPr marL="38576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4293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125" kern="1200">
          <a:solidFill>
            <a:schemeClr val="tx1"/>
          </a:solidFill>
          <a:latin typeface="+mn-lt"/>
          <a:ea typeface="+mn-ea"/>
          <a:cs typeface="+mn-cs"/>
        </a:defRPr>
      </a:lvl3pPr>
      <a:lvl4pPr marL="90011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4pPr>
      <a:lvl5pPr marL="115728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5pPr>
      <a:lvl6pPr marL="141446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6pPr>
      <a:lvl7pPr marL="167163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7pPr>
      <a:lvl8pPr marL="1928813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8pPr>
      <a:lvl9pPr marL="2185988" indent="-128588" algn="l" defTabSz="514350" rtl="0" eaLnBrk="1" latinLnBrk="0" hangingPunct="1">
        <a:lnSpc>
          <a:spcPct val="90000"/>
        </a:lnSpc>
        <a:spcBef>
          <a:spcPts val="281"/>
        </a:spcBef>
        <a:buFont typeface="Arial" panose="020B0604020202020204" pitchFamily="34" charset="0"/>
        <a:buChar char="•"/>
        <a:defRPr sz="101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x-none"/>
      </a:defPPr>
      <a:lvl1pPr marL="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1pPr>
      <a:lvl2pPr marL="25717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2pPr>
      <a:lvl3pPr marL="51435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3pPr>
      <a:lvl4pPr marL="77152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4pPr>
      <a:lvl5pPr marL="102870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5pPr>
      <a:lvl6pPr marL="128587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6pPr>
      <a:lvl7pPr marL="154305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7pPr>
      <a:lvl8pPr marL="1800225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8pPr>
      <a:lvl9pPr marL="2057400" algn="l" defTabSz="514350" rtl="0" eaLnBrk="1" latinLnBrk="0" hangingPunct="1">
        <a:defRPr sz="101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1620" userDrawn="1">
          <p15:clr>
            <a:srgbClr val="F26B43"/>
          </p15:clr>
        </p15:guide>
        <p15:guide id="2" pos="288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37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g"/><Relationship Id="rId1" Type="http://schemas.openxmlformats.org/officeDocument/2006/relationships/slideLayout" Target="../slideLayouts/slideLayout38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4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png"/><Relationship Id="rId3" Type="http://schemas.openxmlformats.org/officeDocument/2006/relationships/image" Target="../media/image20.svg"/><Relationship Id="rId7" Type="http://schemas.openxmlformats.org/officeDocument/2006/relationships/image" Target="../media/image24.sv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51.xml"/><Relationship Id="rId6" Type="http://schemas.openxmlformats.org/officeDocument/2006/relationships/image" Target="../media/image23.png"/><Relationship Id="rId11" Type="http://schemas.openxmlformats.org/officeDocument/2006/relationships/image" Target="../media/image28.svg"/><Relationship Id="rId5" Type="http://schemas.openxmlformats.org/officeDocument/2006/relationships/image" Target="../media/image22.svg"/><Relationship Id="rId10" Type="http://schemas.openxmlformats.org/officeDocument/2006/relationships/image" Target="../media/image27.png"/><Relationship Id="rId4" Type="http://schemas.openxmlformats.org/officeDocument/2006/relationships/image" Target="../media/image21.png"/><Relationship Id="rId9" Type="http://schemas.openxmlformats.org/officeDocument/2006/relationships/image" Target="../media/image26.sv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56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13" Type="http://schemas.openxmlformats.org/officeDocument/2006/relationships/image" Target="../media/image41.svg"/><Relationship Id="rId3" Type="http://schemas.openxmlformats.org/officeDocument/2006/relationships/image" Target="../media/image31.svg"/><Relationship Id="rId7" Type="http://schemas.openxmlformats.org/officeDocument/2006/relationships/image" Target="../media/image35.svg"/><Relationship Id="rId12" Type="http://schemas.openxmlformats.org/officeDocument/2006/relationships/image" Target="../media/image40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51.xml"/><Relationship Id="rId6" Type="http://schemas.openxmlformats.org/officeDocument/2006/relationships/image" Target="../media/image34.png"/><Relationship Id="rId11" Type="http://schemas.openxmlformats.org/officeDocument/2006/relationships/image" Target="../media/image39.svg"/><Relationship Id="rId5" Type="http://schemas.openxmlformats.org/officeDocument/2006/relationships/image" Target="../media/image33.svg"/><Relationship Id="rId10" Type="http://schemas.openxmlformats.org/officeDocument/2006/relationships/image" Target="../media/image38.png"/><Relationship Id="rId4" Type="http://schemas.openxmlformats.org/officeDocument/2006/relationships/image" Target="../media/image32.png"/><Relationship Id="rId9" Type="http://schemas.openxmlformats.org/officeDocument/2006/relationships/image" Target="../media/image37.sv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37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371.xml"/><Relationship Id="rId6" Type="http://schemas.openxmlformats.org/officeDocument/2006/relationships/image" Target="../media/image47.svg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37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39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le 1">
            <a:extLst>
              <a:ext uri="{FF2B5EF4-FFF2-40B4-BE49-F238E27FC236}">
                <a16:creationId xmlns:a16="http://schemas.microsoft.com/office/drawing/2014/main" id="{43E71F76-B292-3D4E-0F37-8722F576ABE7}"/>
              </a:ext>
            </a:extLst>
          </p:cNvPr>
          <p:cNvSpPr txBox="1">
            <a:spLocks/>
          </p:cNvSpPr>
          <p:nvPr/>
        </p:nvSpPr>
        <p:spPr>
          <a:xfrm>
            <a:off x="2507925" y="2935774"/>
            <a:ext cx="5936359" cy="1255695"/>
          </a:xfrm>
          <a:prstGeom prst="rect">
            <a:avLst/>
          </a:prstGeom>
        </p:spPr>
        <p:txBody>
          <a:bodyPr lIns="0" tIns="0" rIns="0" bIns="0" numCol="1"/>
          <a:lstStyle>
            <a:lvl1pPr algn="l" defTabSz="51435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050" b="1" i="0" kern="1200">
                <a:solidFill>
                  <a:srgbClr val="FFFFFF"/>
                </a:solidFill>
                <a:latin typeface="Arial"/>
                <a:ea typeface="+mj-ea"/>
                <a:cs typeface="Arial"/>
              </a:defRPr>
            </a:lvl1pPr>
          </a:lstStyle>
          <a:p>
            <a:pPr>
              <a:lnSpc>
                <a:spcPct val="80000"/>
              </a:lnSpc>
            </a:pPr>
            <a:r>
              <a:rPr lang="ru-RU" sz="3600" dirty="0">
                <a:ln w="0"/>
                <a:solidFill>
                  <a:schemeClr val="accent6">
                    <a:lumMod val="20000"/>
                    <a:lumOff val="8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Особенности образовательных программ для функции заказчика ИИ</a:t>
            </a:r>
          </a:p>
        </p:txBody>
      </p:sp>
      <p:grpSp>
        <p:nvGrpSpPr>
          <p:cNvPr id="15" name="Группа 14">
            <a:extLst>
              <a:ext uri="{FF2B5EF4-FFF2-40B4-BE49-F238E27FC236}">
                <a16:creationId xmlns:a16="http://schemas.microsoft.com/office/drawing/2014/main" id="{16875880-857B-E1F7-20F6-BBCF6804686F}"/>
              </a:ext>
            </a:extLst>
          </p:cNvPr>
          <p:cNvGrpSpPr/>
          <p:nvPr/>
        </p:nvGrpSpPr>
        <p:grpSpPr>
          <a:xfrm>
            <a:off x="2507926" y="2112400"/>
            <a:ext cx="1994027" cy="757130"/>
            <a:chOff x="2284890" y="1972799"/>
            <a:chExt cx="1994027" cy="757130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59E4AD1-4EDD-06F0-C012-31ED8C167453}"/>
                </a:ext>
              </a:extLst>
            </p:cNvPr>
            <p:cNvSpPr txBox="1"/>
            <p:nvPr/>
          </p:nvSpPr>
          <p:spPr>
            <a:xfrm>
              <a:off x="2284890" y="1972799"/>
              <a:ext cx="883031" cy="757130"/>
            </a:xfrm>
            <a:prstGeom prst="rect">
              <a:avLst/>
            </a:prstGeom>
            <a:noFill/>
          </p:spPr>
          <p:txBody>
            <a:bodyPr wrap="square" lIns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ru-RU" sz="5400" b="1" dirty="0">
                  <a:ln w="0"/>
                  <a:solidFill>
                    <a:srgbClr val="FFFFFF"/>
                  </a:solidFill>
                  <a:cs typeface="Arial" panose="020B0604020202020204" pitchFamily="34" charset="0"/>
                </a:rPr>
                <a:t>1</a:t>
              </a:r>
              <a:endParaRPr lang="en-US" sz="5400" dirty="0">
                <a:ln w="0"/>
                <a:solidFill>
                  <a:srgbClr val="FFFFFF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8B9D717-7A46-0F37-C611-D30F04AA2ACB}"/>
                </a:ext>
              </a:extLst>
            </p:cNvPr>
            <p:cNvSpPr txBox="1"/>
            <p:nvPr/>
          </p:nvSpPr>
          <p:spPr>
            <a:xfrm>
              <a:off x="3036830" y="2027987"/>
              <a:ext cx="1242087" cy="584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ru-RU" sz="1600" dirty="0">
                  <a:ln w="0"/>
                  <a:solidFill>
                    <a:srgbClr val="FFFFFF"/>
                  </a:solidFill>
                  <a:cs typeface="Arial" panose="020B0604020202020204" pitchFamily="34" charset="0"/>
                </a:rPr>
                <a:t>декабря</a:t>
              </a:r>
              <a:endParaRPr lang="en-US" sz="1600" dirty="0">
                <a:ln w="0"/>
                <a:solidFill>
                  <a:srgbClr val="FFFFFF"/>
                </a:solidFill>
                <a:cs typeface="Arial" panose="020B0604020202020204" pitchFamily="34" charset="0"/>
              </a:endParaRPr>
            </a:p>
            <a:p>
              <a:r>
                <a:rPr lang="ru-RU" sz="1600" dirty="0">
                  <a:ln w="0"/>
                  <a:solidFill>
                    <a:srgbClr val="FFFFFF"/>
                  </a:solidFill>
                  <a:cs typeface="Arial" panose="020B0604020202020204" pitchFamily="34" charset="0"/>
                </a:rPr>
                <a:t>2023 года</a:t>
              </a:r>
              <a:endParaRPr lang="ru-RU" sz="1600" dirty="0"/>
            </a:p>
          </p:txBody>
        </p: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E5507BA8-7EB1-A712-E156-CF44BA89DD04}"/>
              </a:ext>
            </a:extLst>
          </p:cNvPr>
          <p:cNvSpPr txBox="1">
            <a:spLocks/>
          </p:cNvSpPr>
          <p:nvPr/>
        </p:nvSpPr>
        <p:spPr>
          <a:xfrm>
            <a:off x="2582664" y="4374880"/>
            <a:ext cx="4661498" cy="637812"/>
          </a:xfrm>
          <a:prstGeom prst="rect">
            <a:avLst/>
          </a:prstGeom>
        </p:spPr>
        <p:txBody>
          <a:bodyPr lIns="0" tIns="0" rIns="0" bIns="0" numCol="1"/>
          <a:lstStyle>
            <a:lvl1pPr algn="l" defTabSz="51435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050" b="1" i="0" kern="1200">
                <a:solidFill>
                  <a:srgbClr val="FFFFFF"/>
                </a:solidFill>
                <a:latin typeface="Arial"/>
                <a:ea typeface="+mj-ea"/>
                <a:cs typeface="Arial"/>
              </a:defRPr>
            </a:lvl1pPr>
          </a:lstStyle>
          <a:p>
            <a:pPr>
              <a:lnSpc>
                <a:spcPct val="80000"/>
              </a:lnSpc>
            </a:pPr>
            <a:r>
              <a:rPr lang="en-US" sz="1800" b="0" dirty="0">
                <a:ln w="0"/>
                <a:solidFill>
                  <a:schemeClr val="accent6">
                    <a:lumMod val="20000"/>
                    <a:lumOff val="8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*</a:t>
            </a:r>
            <a:r>
              <a:rPr lang="ru-RU" sz="1400" b="0" dirty="0">
                <a:ln w="0"/>
                <a:solidFill>
                  <a:schemeClr val="accent6">
                    <a:lumMod val="20000"/>
                    <a:lumOff val="8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разработана без применения </a:t>
            </a:r>
            <a:r>
              <a:rPr lang="en-US" sz="1400" b="0" dirty="0">
                <a:ln w="0"/>
                <a:solidFill>
                  <a:schemeClr val="accent6">
                    <a:lumMod val="20000"/>
                    <a:lumOff val="80000"/>
                  </a:schemeClr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ChatGPT</a:t>
            </a:r>
            <a:endParaRPr lang="ru-RU" sz="1800" b="0" dirty="0">
              <a:ln w="0"/>
              <a:solidFill>
                <a:schemeClr val="accent6">
                  <a:lumMod val="20000"/>
                  <a:lumOff val="80000"/>
                </a:schemeClr>
              </a:solidFill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063864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Текст 7">
            <a:extLst>
              <a:ext uri="{FF2B5EF4-FFF2-40B4-BE49-F238E27FC236}">
                <a16:creationId xmlns:a16="http://schemas.microsoft.com/office/drawing/2014/main" id="{B7167443-6912-7F4E-B5F1-64E2A4535CF8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22514" y="1289843"/>
            <a:ext cx="7728857" cy="2563813"/>
          </a:xfrm>
        </p:spPr>
        <p:txBody>
          <a:bodyPr/>
          <a:lstStyle/>
          <a:p>
            <a:r>
              <a:rPr lang="ru-RU" sz="1400" dirty="0"/>
              <a:t>Можно ли управлять искажениями?</a:t>
            </a:r>
          </a:p>
          <a:p>
            <a:endParaRPr lang="ru-RU" sz="1400" dirty="0"/>
          </a:p>
          <a:p>
            <a:r>
              <a:rPr lang="ru-RU" sz="1400" dirty="0"/>
              <a:t>Достаточно ли просто знать об искажениях, чтобы ими управлять?</a:t>
            </a:r>
          </a:p>
          <a:p>
            <a:endParaRPr lang="ru-RU" sz="1400" dirty="0"/>
          </a:p>
          <a:p>
            <a:r>
              <a:rPr lang="ru-RU" sz="1400" dirty="0"/>
              <a:t>Группы усиливают или уменьшают искажения?</a:t>
            </a:r>
          </a:p>
          <a:p>
            <a:endParaRPr lang="ru-RU" sz="1400" dirty="0"/>
          </a:p>
          <a:p>
            <a:r>
              <a:rPr lang="ru-RU" sz="1400" dirty="0"/>
              <a:t>Что еще нужно чтобы управлять искажениями?</a:t>
            </a:r>
          </a:p>
        </p:txBody>
      </p:sp>
      <p:sp>
        <p:nvSpPr>
          <p:cNvPr id="3" name="Текст 13">
            <a:extLst>
              <a:ext uri="{FF2B5EF4-FFF2-40B4-BE49-F238E27FC236}">
                <a16:creationId xmlns:a16="http://schemas.microsoft.com/office/drawing/2014/main" id="{A8B93589-B7B8-7B0D-8032-53998E4F65DF}"/>
              </a:ext>
            </a:extLst>
          </p:cNvPr>
          <p:cNvSpPr txBox="1">
            <a:spLocks/>
          </p:cNvSpPr>
          <p:nvPr/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514350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2700" b="1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3857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429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12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001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72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4144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6716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9288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1859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ru-RU" sz="2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Можно ли избавиться от искажений в бизнесе?</a:t>
            </a: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ru-RU" sz="27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4931056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Схема 2">
            <a:extLst>
              <a:ext uri="{FF2B5EF4-FFF2-40B4-BE49-F238E27FC236}">
                <a16:creationId xmlns:a16="http://schemas.microsoft.com/office/drawing/2014/main" id="{DEEACB69-1C70-A7EB-7770-637D522510B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2377682"/>
              </p:ext>
            </p:extLst>
          </p:nvPr>
        </p:nvGraphicFramePr>
        <p:xfrm>
          <a:off x="258481" y="1415143"/>
          <a:ext cx="8308576" cy="318860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Текст 13">
            <a:extLst>
              <a:ext uri="{FF2B5EF4-FFF2-40B4-BE49-F238E27FC236}">
                <a16:creationId xmlns:a16="http://schemas.microsoft.com/office/drawing/2014/main" id="{86C90B7C-16EB-82D2-365E-ACC128A65C92}"/>
              </a:ext>
            </a:extLst>
          </p:cNvPr>
          <p:cNvSpPr txBox="1">
            <a:spLocks/>
          </p:cNvSpPr>
          <p:nvPr/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514350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2700" b="1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3857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429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12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001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72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4144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6716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9288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1859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ru-RU" sz="2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Перестройка процессов: сознательное включение дивергентных и конвергентных процессов</a:t>
            </a: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ru-RU" sz="27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197741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Текст 11">
            <a:extLst>
              <a:ext uri="{FF2B5EF4-FFF2-40B4-BE49-F238E27FC236}">
                <a16:creationId xmlns:a16="http://schemas.microsoft.com/office/drawing/2014/main" id="{DBC0D61E-CDD5-2FFA-D9D0-5BDBB6FD83E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ru-RU" sz="1400" dirty="0"/>
              <a:t>Применение аналитики и аналитических моделей для принятия решений</a:t>
            </a:r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C8CFACDF-5396-CD67-73DB-691CB6E2C8F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296192" y="2100944"/>
            <a:ext cx="2682455" cy="2546245"/>
          </a:xfrm>
        </p:spPr>
        <p:txBody>
          <a:bodyPr/>
          <a:lstStyle/>
          <a:p>
            <a:r>
              <a:rPr lang="ru-RU" sz="1400" dirty="0"/>
              <a:t>Модели сценарного планирования</a:t>
            </a:r>
          </a:p>
          <a:p>
            <a:r>
              <a:rPr lang="ru-RU" sz="1400" dirty="0"/>
              <a:t>Методы продвинутой аналитики </a:t>
            </a:r>
          </a:p>
          <a:p>
            <a:r>
              <a:rPr lang="ru-RU" sz="1400" dirty="0"/>
              <a:t>Оптимизационные модели</a:t>
            </a:r>
          </a:p>
          <a:p>
            <a:r>
              <a:rPr lang="ru-RU" sz="1400" dirty="0"/>
              <a:t>Модели искусственного интеллекта</a:t>
            </a:r>
          </a:p>
          <a:p>
            <a:r>
              <a:rPr lang="ru-RU" sz="1400" dirty="0"/>
              <a:t>Модели принятия решений в условиях неопределенности</a:t>
            </a:r>
            <a:endParaRPr lang="en-US" sz="1400" dirty="0"/>
          </a:p>
          <a:p>
            <a:r>
              <a:rPr lang="en-US" sz="1400" dirty="0"/>
              <a:t>…</a:t>
            </a:r>
            <a:endParaRPr lang="ru-RU" sz="1400" dirty="0"/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F36F0CB9-9135-CAF5-F6FD-6F3C7CA7A3B6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r>
              <a:rPr lang="ru-RU" sz="1400" dirty="0"/>
              <a:t>аналитические</a:t>
            </a:r>
          </a:p>
        </p:txBody>
      </p:sp>
      <p:sp>
        <p:nvSpPr>
          <p:cNvPr id="15" name="Текст 14">
            <a:extLst>
              <a:ext uri="{FF2B5EF4-FFF2-40B4-BE49-F238E27FC236}">
                <a16:creationId xmlns:a16="http://schemas.microsoft.com/office/drawing/2014/main" id="{CF06A697-70C0-020C-C895-1048495F3D7D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ru-RU" sz="1400" dirty="0"/>
              <a:t>Практические техники и инструменты проведения встреч, корпоративного взаимодействия</a:t>
            </a:r>
          </a:p>
        </p:txBody>
      </p:sp>
      <p:sp>
        <p:nvSpPr>
          <p:cNvPr id="16" name="Текст 15">
            <a:extLst>
              <a:ext uri="{FF2B5EF4-FFF2-40B4-BE49-F238E27FC236}">
                <a16:creationId xmlns:a16="http://schemas.microsoft.com/office/drawing/2014/main" id="{F29CC3D5-3F19-0BBA-EF08-67B14EEF15F6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3209427" y="2243666"/>
            <a:ext cx="2682455" cy="2403521"/>
          </a:xfrm>
        </p:spPr>
        <p:txBody>
          <a:bodyPr/>
          <a:lstStyle/>
          <a:p>
            <a:r>
              <a:rPr lang="ru-RU" sz="1400" dirty="0"/>
              <a:t>Системный подход к принятию решений</a:t>
            </a:r>
          </a:p>
          <a:p>
            <a:r>
              <a:rPr lang="en-US" sz="1400" dirty="0"/>
              <a:t>Pre-mortem</a:t>
            </a:r>
          </a:p>
          <a:p>
            <a:r>
              <a:rPr lang="en-US" sz="1400" dirty="0"/>
              <a:t>”</a:t>
            </a:r>
            <a:r>
              <a:rPr lang="ru-RU" sz="1400" dirty="0"/>
              <a:t>Адвокат дьявола</a:t>
            </a:r>
            <a:r>
              <a:rPr lang="en-US" sz="1400" dirty="0"/>
              <a:t>”</a:t>
            </a:r>
            <a:endParaRPr lang="ru-RU" sz="1400" dirty="0"/>
          </a:p>
          <a:p>
            <a:r>
              <a:rPr lang="ru-RU" sz="1400" dirty="0"/>
              <a:t>Обязательное рассмотрение альтернатив</a:t>
            </a:r>
          </a:p>
          <a:p>
            <a:r>
              <a:rPr lang="ru-RU" sz="1400" dirty="0"/>
              <a:t>Мозговой штурм</a:t>
            </a:r>
          </a:p>
          <a:p>
            <a:r>
              <a:rPr lang="en-US" sz="1400" dirty="0"/>
              <a:t>…</a:t>
            </a:r>
            <a:endParaRPr lang="ru-RU" sz="1400" dirty="0"/>
          </a:p>
          <a:p>
            <a:endParaRPr lang="ru-RU" sz="1400" dirty="0"/>
          </a:p>
        </p:txBody>
      </p:sp>
      <p:sp>
        <p:nvSpPr>
          <p:cNvPr id="17" name="Текст 16">
            <a:extLst>
              <a:ext uri="{FF2B5EF4-FFF2-40B4-BE49-F238E27FC236}">
                <a16:creationId xmlns:a16="http://schemas.microsoft.com/office/drawing/2014/main" id="{5DB42163-F77B-C0B5-0492-A5FD0596176F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ru-RU" sz="1400" dirty="0"/>
              <a:t>тактические</a:t>
            </a:r>
          </a:p>
        </p:txBody>
      </p:sp>
      <p:sp>
        <p:nvSpPr>
          <p:cNvPr id="18" name="Текст 17">
            <a:extLst>
              <a:ext uri="{FF2B5EF4-FFF2-40B4-BE49-F238E27FC236}">
                <a16:creationId xmlns:a16="http://schemas.microsoft.com/office/drawing/2014/main" id="{322FE759-7EA7-7F99-7B58-7A2B651A7CE9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r>
              <a:rPr lang="ru-RU" sz="1400" dirty="0"/>
              <a:t>Формальные политики, роли, структуры и инструменты, встроенные в бизнес процессы</a:t>
            </a:r>
          </a:p>
        </p:txBody>
      </p:sp>
      <p:sp>
        <p:nvSpPr>
          <p:cNvPr id="19" name="Текст 18">
            <a:extLst>
              <a:ext uri="{FF2B5EF4-FFF2-40B4-BE49-F238E27FC236}">
                <a16:creationId xmlns:a16="http://schemas.microsoft.com/office/drawing/2014/main" id="{9ADE3751-7FF2-523C-C7F6-23EBFD70EE8F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6127520" y="2100944"/>
            <a:ext cx="2682455" cy="2546244"/>
          </a:xfrm>
        </p:spPr>
        <p:txBody>
          <a:bodyPr/>
          <a:lstStyle/>
          <a:p>
            <a:r>
              <a:rPr lang="ru-RU" sz="1400" dirty="0"/>
              <a:t>Много уровневая система принятия решений</a:t>
            </a:r>
          </a:p>
          <a:p>
            <a:r>
              <a:rPr lang="ru-RU" sz="1400" dirty="0"/>
              <a:t>Красные и синие команды</a:t>
            </a:r>
          </a:p>
          <a:p>
            <a:r>
              <a:rPr lang="ru-RU" sz="1400" dirty="0"/>
              <a:t>Система упреждающего сигнала</a:t>
            </a:r>
          </a:p>
          <a:p>
            <a:r>
              <a:rPr lang="ru-RU" sz="1400" dirty="0"/>
              <a:t>Практики подбора персонала</a:t>
            </a:r>
          </a:p>
          <a:p>
            <a:r>
              <a:rPr lang="ru-RU" sz="1400" dirty="0"/>
              <a:t>Система мотивации</a:t>
            </a:r>
          </a:p>
          <a:p>
            <a:r>
              <a:rPr lang="ru-RU" sz="1400" dirty="0"/>
              <a:t>Процедуры контроля и </a:t>
            </a:r>
            <a:r>
              <a:rPr lang="en-US" sz="1400" dirty="0"/>
              <a:t>peer review</a:t>
            </a:r>
          </a:p>
          <a:p>
            <a:r>
              <a:rPr lang="en-US" sz="1400" dirty="0"/>
              <a:t>…</a:t>
            </a:r>
            <a:endParaRPr lang="ru-RU" sz="1400" dirty="0"/>
          </a:p>
          <a:p>
            <a:endParaRPr lang="ru-RU" sz="1400" dirty="0"/>
          </a:p>
        </p:txBody>
      </p:sp>
      <p:sp>
        <p:nvSpPr>
          <p:cNvPr id="20" name="Текст 19">
            <a:extLst>
              <a:ext uri="{FF2B5EF4-FFF2-40B4-BE49-F238E27FC236}">
                <a16:creationId xmlns:a16="http://schemas.microsoft.com/office/drawing/2014/main" id="{1B020712-5897-463A-F5B0-3E13E80AF416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ru-RU" sz="1400" dirty="0"/>
              <a:t>организационные</a:t>
            </a:r>
          </a:p>
        </p:txBody>
      </p:sp>
      <p:sp>
        <p:nvSpPr>
          <p:cNvPr id="21" name="Текст 20">
            <a:extLst>
              <a:ext uri="{FF2B5EF4-FFF2-40B4-BE49-F238E27FC236}">
                <a16:creationId xmlns:a16="http://schemas.microsoft.com/office/drawing/2014/main" id="{74B8E4E5-38F2-D23B-064F-B352CA60FF83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26" name="Текст 13">
            <a:extLst>
              <a:ext uri="{FF2B5EF4-FFF2-40B4-BE49-F238E27FC236}">
                <a16:creationId xmlns:a16="http://schemas.microsoft.com/office/drawing/2014/main" id="{B170C751-7EA7-2DCB-9043-43B1D570BF9E}"/>
              </a:ext>
            </a:extLst>
          </p:cNvPr>
          <p:cNvSpPr txBox="1">
            <a:spLocks/>
          </p:cNvSpPr>
          <p:nvPr/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514350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2700" b="1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3857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429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12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001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72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4144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6716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9288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1859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ru-RU" sz="2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Типы управления искажениями</a:t>
            </a: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ru-RU" sz="27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4107142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Таблица 6">
            <a:extLst>
              <a:ext uri="{FF2B5EF4-FFF2-40B4-BE49-F238E27FC236}">
                <a16:creationId xmlns:a16="http://schemas.microsoft.com/office/drawing/2014/main" id="{997D5772-0B76-452A-4FCE-1B0BAD2D2407}"/>
              </a:ext>
            </a:extLst>
          </p:cNvPr>
          <p:cNvGraphicFramePr>
            <a:graphicFrameLocks noGrp="1"/>
          </p:cNvGraphicFramePr>
          <p:nvPr/>
        </p:nvGraphicFramePr>
        <p:xfrm>
          <a:off x="287865" y="735807"/>
          <a:ext cx="8585201" cy="3937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76833">
                  <a:extLst>
                    <a:ext uri="{9D8B030D-6E8A-4147-A177-3AD203B41FA5}">
                      <a16:colId xmlns:a16="http://schemas.microsoft.com/office/drawing/2014/main" val="3247712675"/>
                    </a:ext>
                  </a:extLst>
                </a:gridCol>
                <a:gridCol w="4246634">
                  <a:extLst>
                    <a:ext uri="{9D8B030D-6E8A-4147-A177-3AD203B41FA5}">
                      <a16:colId xmlns:a16="http://schemas.microsoft.com/office/drawing/2014/main" val="3902457258"/>
                    </a:ext>
                  </a:extLst>
                </a:gridCol>
                <a:gridCol w="2861734">
                  <a:extLst>
                    <a:ext uri="{9D8B030D-6E8A-4147-A177-3AD203B41FA5}">
                      <a16:colId xmlns:a16="http://schemas.microsoft.com/office/drawing/2014/main" val="2034370198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ru-RU" sz="1200" dirty="0"/>
                        <a:t>НАЗВАНИЕ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ПРИМЕР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КАК ИЗБЕЖАТЬ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770606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ru-RU" sz="1200" dirty="0"/>
                        <a:t>Ошибка выжившего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Вы анализировали базу данных жалоб сотрудников и заметили, что среди авторов нет сотрудников филиалов Х, У и </a:t>
                      </a:r>
                      <a:r>
                        <a:rPr lang="en-US" sz="12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Z</a:t>
                      </a:r>
                      <a:r>
                        <a:rPr lang="ru-RU" sz="12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. Вывод о том, что в этих филиалах выдающийся менеджмент, вероятно, не верен.  Возможно в этих филиалах сотрудники не знают о возможности пожаловаться, или менеджмент напрямую запрещает им это делать, или сломались каналы доступа к «книге жалоб»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Проверять, что объекты и в целевой, и в группе сравнения отобраны из общей базы.</a:t>
                      </a:r>
                      <a:endParaRPr lang="ru-RU" sz="12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40488379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ru-RU" sz="1200" dirty="0"/>
                        <a:t>Неоднородные группы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Вы полагаете, что новые СИЗ снизят показатели травматизма при сварке. Для эксперимента вы выбрали филиал Х и сравнивали его показатели с филиалом У, в котором использовались стандартные СИЗ.  Травматизм в Х снизился по сравнению с У, но потом вы узнали, что в филиале Х опыт сварщиков в среднем в 2,5 раза выше, чем в филиале У, где пришла новая бригада 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При проектировании экспериментов использовать случайное перемешивание и квоты, общие для контрольной и тестовой групп. Проверять, что тестовая и контрольная группа имеют однородный состав.</a:t>
                      </a:r>
                      <a:endParaRPr lang="ru-RU" sz="12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624606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ru-RU" sz="1200" dirty="0"/>
                        <a:t>Малые выборки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b="0" i="0" kern="1200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Если средняя доля признака по выборке из 200 человек равна 10%, то истинная доля этого признака, в генеральной совокупности с вероятностью 95%, лежит в диапазоне 6-14%. Чем меньше выборка, тем шире этот диапазон.</a:t>
                      </a:r>
                      <a:endParaRPr lang="ru-RU" sz="12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dirty="0"/>
                        <a:t>Всегда смотреть на среднее по выборке с оглядкой на доверительный интервал.</a:t>
                      </a:r>
                    </a:p>
                    <a:p>
                      <a:endParaRPr lang="ru-RU" sz="12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53134376"/>
                  </a:ext>
                </a:extLst>
              </a:tr>
            </a:tbl>
          </a:graphicData>
        </a:graphic>
      </p:graphicFrame>
      <p:sp>
        <p:nvSpPr>
          <p:cNvPr id="4" name="Текст 13">
            <a:extLst>
              <a:ext uri="{FF2B5EF4-FFF2-40B4-BE49-F238E27FC236}">
                <a16:creationId xmlns:a16="http://schemas.microsoft.com/office/drawing/2014/main" id="{AAAB3AC8-0B29-1DFD-94D3-00218585E2DE}"/>
              </a:ext>
            </a:extLst>
          </p:cNvPr>
          <p:cNvSpPr txBox="1">
            <a:spLocks/>
          </p:cNvSpPr>
          <p:nvPr/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514350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2700" b="1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3857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429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12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001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72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4144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6716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9288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1859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ru-RU" sz="2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Примеры аналитических ловушек</a:t>
            </a: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ru-RU" sz="27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9476623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Текст 6">
            <a:extLst>
              <a:ext uri="{FF2B5EF4-FFF2-40B4-BE49-F238E27FC236}">
                <a16:creationId xmlns:a16="http://schemas.microsoft.com/office/drawing/2014/main" id="{731345C5-E947-65D9-CE8A-C3115832BFA9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253604" y="855229"/>
            <a:ext cx="4263628" cy="485775"/>
          </a:xfrm>
        </p:spPr>
        <p:txBody>
          <a:bodyPr/>
          <a:lstStyle/>
          <a:p>
            <a:r>
              <a:rPr lang="ru-RU" sz="1200" dirty="0"/>
              <a:t>Риски использования продвинутой аналитики и </a:t>
            </a:r>
            <a:r>
              <a:rPr lang="ru-RU" sz="1200" dirty="0" err="1"/>
              <a:t>иИ</a:t>
            </a:r>
            <a:endParaRPr lang="en-US" sz="1200" dirty="0"/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02485EAE-EE00-C360-619A-47DEE3FAC1D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238727" y="1341152"/>
            <a:ext cx="4507442" cy="2269058"/>
          </a:xfrm>
        </p:spPr>
        <p:txBody>
          <a:bodyPr/>
          <a:lstStyle/>
          <a:p>
            <a:pPr marL="228600" indent="-228600">
              <a:buFont typeface="+mj-lt"/>
              <a:buAutoNum type="arabicPeriod"/>
            </a:pPr>
            <a:r>
              <a:rPr lang="ru-RU" sz="1200" dirty="0">
                <a:latin typeface="+mn-lt"/>
              </a:rPr>
              <a:t>Внедрить не верно и сделать ложноотрицательный вывод</a:t>
            </a:r>
          </a:p>
          <a:p>
            <a:pPr marL="228600" indent="-228600">
              <a:buFont typeface="+mj-lt"/>
              <a:buAutoNum type="arabicPeriod"/>
            </a:pPr>
            <a:r>
              <a:rPr lang="ru-RU" sz="1200" dirty="0">
                <a:latin typeface="+mn-lt"/>
              </a:rPr>
              <a:t>Потерять экспертные навыки, привыкнув надеяться на цифровую платформу</a:t>
            </a:r>
          </a:p>
          <a:p>
            <a:pPr marL="228600" indent="-228600">
              <a:buFont typeface="+mj-lt"/>
              <a:buAutoNum type="arabicPeriod"/>
            </a:pPr>
            <a:r>
              <a:rPr lang="ru-RU" sz="1200" dirty="0">
                <a:latin typeface="+mn-lt"/>
              </a:rPr>
              <a:t>Попасть в зависимость от облачных провайдеров, IIoT платформ, разработчиков нейросетей</a:t>
            </a:r>
          </a:p>
          <a:p>
            <a:pPr marL="228600" indent="-228600">
              <a:buFont typeface="+mj-lt"/>
              <a:buAutoNum type="arabicPeriod"/>
            </a:pPr>
            <a:r>
              <a:rPr lang="ru-RU" sz="1200" dirty="0">
                <a:latin typeface="+mn-lt"/>
              </a:rPr>
              <a:t>Угрозы физической безопасности, если ИИ управляет критической инфраструктурой</a:t>
            </a:r>
          </a:p>
          <a:p>
            <a:pPr marL="228600" indent="-228600">
              <a:buFont typeface="+mj-lt"/>
              <a:buAutoNum type="arabicPeriod"/>
            </a:pPr>
            <a:r>
              <a:rPr lang="en-GB" sz="1200" dirty="0">
                <a:latin typeface="+mn-lt"/>
              </a:rPr>
              <a:t>Deepfake</a:t>
            </a:r>
          </a:p>
          <a:p>
            <a:pPr marL="228600" indent="-228600">
              <a:buFont typeface="+mj-lt"/>
              <a:buAutoNum type="arabicPeriod"/>
            </a:pPr>
            <a:r>
              <a:rPr lang="ru-RU" sz="1200" dirty="0">
                <a:latin typeface="+mn-lt"/>
              </a:rPr>
              <a:t>Нарушение конфиденциальности данных</a:t>
            </a:r>
          </a:p>
          <a:p>
            <a:pPr marL="228600" indent="-228600">
              <a:buFont typeface="+mj-lt"/>
              <a:buAutoNum type="arabicPeriod"/>
            </a:pPr>
            <a:r>
              <a:rPr lang="ru-RU" sz="1200" dirty="0">
                <a:latin typeface="+mn-lt"/>
              </a:rPr>
              <a:t>Алгоритмическая дискриминация</a:t>
            </a:r>
          </a:p>
          <a:p>
            <a:pPr marL="228600" indent="-228600">
              <a:buFont typeface="+mj-lt"/>
              <a:buAutoNum type="arabicPeriod"/>
            </a:pPr>
            <a:r>
              <a:rPr lang="ru-RU" sz="1200" dirty="0">
                <a:latin typeface="+mn-lt"/>
              </a:rPr>
              <a:t>Нечеткость юридического регулирования</a:t>
            </a:r>
          </a:p>
          <a:p>
            <a:pPr marL="228600" indent="-228600">
              <a:buFont typeface="+mj-lt"/>
              <a:buAutoNum type="arabicPeriod"/>
            </a:pPr>
            <a:r>
              <a:rPr lang="ru-RU" sz="1200" dirty="0">
                <a:latin typeface="+mn-lt"/>
              </a:rPr>
              <a:t>Социальное манипулирование и дискриминация</a:t>
            </a:r>
          </a:p>
          <a:p>
            <a:pPr marL="228600" indent="-228600">
              <a:buFont typeface="+mj-lt"/>
              <a:buAutoNum type="arabicPeriod"/>
            </a:pPr>
            <a:r>
              <a:rPr lang="ru-RU" sz="1200" dirty="0">
                <a:latin typeface="+mn-lt"/>
              </a:rPr>
              <a:t>…</a:t>
            </a: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2188BF2C-6211-9455-F284-33857242FDF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806" r="12959"/>
          <a:stretch/>
        </p:blipFill>
        <p:spPr>
          <a:xfrm>
            <a:off x="4517232" y="837268"/>
            <a:ext cx="4263628" cy="3451003"/>
          </a:xfrm>
          <a:prstGeom prst="rect">
            <a:avLst/>
          </a:prstGeom>
        </p:spPr>
      </p:pic>
      <p:sp>
        <p:nvSpPr>
          <p:cNvPr id="8" name="Текст 13">
            <a:extLst>
              <a:ext uri="{FF2B5EF4-FFF2-40B4-BE49-F238E27FC236}">
                <a16:creationId xmlns:a16="http://schemas.microsoft.com/office/drawing/2014/main" id="{2D5DD97D-89C2-B445-76E4-3524B611FD4D}"/>
              </a:ext>
            </a:extLst>
          </p:cNvPr>
          <p:cNvSpPr txBox="1">
            <a:spLocks/>
          </p:cNvSpPr>
          <p:nvPr/>
        </p:nvSpPr>
        <p:spPr>
          <a:xfrm>
            <a:off x="253604" y="125873"/>
            <a:ext cx="8765776" cy="72009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514350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2700" b="1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3857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429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12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001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72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4144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6716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9288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1859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ru-RU" sz="2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Важно подготовить заказчика управлять рисками использования ИИ</a:t>
            </a:r>
          </a:p>
        </p:txBody>
      </p:sp>
    </p:spTree>
    <p:extLst>
      <p:ext uri="{BB962C8B-B14F-4D97-AF65-F5344CB8AC3E}">
        <p14:creationId xmlns:p14="http://schemas.microsoft.com/office/powerpoint/2010/main" val="87559315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 1">
            <a:extLst>
              <a:ext uri="{FF2B5EF4-FFF2-40B4-BE49-F238E27FC236}">
                <a16:creationId xmlns:a16="http://schemas.microsoft.com/office/drawing/2014/main" id="{7F6F8FBE-8451-18DA-110D-51CD94CC2D70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ru-RU" dirty="0"/>
              <a:t>Пример образовательного интенсива</a:t>
            </a:r>
          </a:p>
        </p:txBody>
      </p:sp>
      <p:pic>
        <p:nvPicPr>
          <p:cNvPr id="27" name="Рисунок 26" descr="Изображение выглядит как текст, Шрифт, снимок экрана, визитная карточка&#10;&#10;Автоматически созданное описание">
            <a:extLst>
              <a:ext uri="{FF2B5EF4-FFF2-40B4-BE49-F238E27FC236}">
                <a16:creationId xmlns:a16="http://schemas.microsoft.com/office/drawing/2014/main" id="{FF4C0B4F-8639-C9FD-5E90-8A70DE90E99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3070" y="958153"/>
            <a:ext cx="8572534" cy="35594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317821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 1">
            <a:extLst>
              <a:ext uri="{FF2B5EF4-FFF2-40B4-BE49-F238E27FC236}">
                <a16:creationId xmlns:a16="http://schemas.microsoft.com/office/drawing/2014/main" id="{DCD882F9-8D0D-5CF6-0B8B-BB60610447A6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258481" y="419860"/>
            <a:ext cx="6077004" cy="720090"/>
          </a:xfrm>
        </p:spPr>
        <p:txBody>
          <a:bodyPr/>
          <a:lstStyle/>
          <a:p>
            <a:r>
              <a:rPr lang="ru-RU" dirty="0"/>
              <a:t>ИИ открывает большие перспективы для бизнеса? </a:t>
            </a:r>
          </a:p>
          <a:p>
            <a:r>
              <a:rPr lang="ru-RU" dirty="0"/>
              <a:t>Или нет?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902A729-7D57-EDF6-C8BF-97BCF519566E}"/>
              </a:ext>
            </a:extLst>
          </p:cNvPr>
          <p:cNvSpPr txBox="1"/>
          <p:nvPr/>
        </p:nvSpPr>
        <p:spPr>
          <a:xfrm>
            <a:off x="258480" y="1871049"/>
            <a:ext cx="6077005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1600" dirty="0"/>
              <a:t>Gartner</a:t>
            </a:r>
            <a:r>
              <a:rPr lang="en-GB" sz="1600" dirty="0"/>
              <a:t> (2020):</a:t>
            </a:r>
            <a:r>
              <a:rPr lang="ru-RU" sz="1600" dirty="0"/>
              <a:t> показало, что только 53% проектов проходят путь от прототипов искусственного интеллекта (ИИ) до производства.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968C27A-3E3A-F25E-BABC-459890E6E605}"/>
              </a:ext>
            </a:extLst>
          </p:cNvPr>
          <p:cNvSpPr txBox="1"/>
          <p:nvPr/>
        </p:nvSpPr>
        <p:spPr>
          <a:xfrm>
            <a:off x="258482" y="2907758"/>
            <a:ext cx="5766460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GB" sz="1600" dirty="0"/>
              <a:t>MIT/ BCG (2019): </a:t>
            </a:r>
            <a:r>
              <a:rPr lang="ru-RU" sz="1600" dirty="0"/>
              <a:t>7 из 10 опрошенных компаний пока сообщают о минимальном влиянии ИИ или его отсутствии вообще. Среди 90% компаний, которые вложили средства в ИИ, менее 2 из 5 сообщают о прибыли от ИИ за последние три года. Это число увеличивается до 3 из 5, если мы включим в него компании, которые вложили значительные средства в искусственный интеллект. </a:t>
            </a:r>
          </a:p>
        </p:txBody>
      </p:sp>
    </p:spTree>
    <p:extLst>
      <p:ext uri="{BB962C8B-B14F-4D97-AF65-F5344CB8AC3E}">
        <p14:creationId xmlns:p14="http://schemas.microsoft.com/office/powerpoint/2010/main" val="222407662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Рисунок 18" descr="Закрыть со сплошной заливкой">
            <a:extLst>
              <a:ext uri="{FF2B5EF4-FFF2-40B4-BE49-F238E27FC236}">
                <a16:creationId xmlns:a16="http://schemas.microsoft.com/office/drawing/2014/main" id="{8370C17E-CFB1-1B31-5E41-B116CB9AB213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57" r="157"/>
          <a:stretch>
            <a:fillRect/>
          </a:stretch>
        </p:blipFill>
        <p:spPr/>
      </p:pic>
      <p:pic>
        <p:nvPicPr>
          <p:cNvPr id="21" name="Рисунок 20" descr="База данных со сплошной заливкой">
            <a:extLst>
              <a:ext uri="{FF2B5EF4-FFF2-40B4-BE49-F238E27FC236}">
                <a16:creationId xmlns:a16="http://schemas.microsoft.com/office/drawing/2014/main" id="{A5BA548F-6E42-5865-9E29-C04E61D5C526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l="157" r="157"/>
          <a:stretch>
            <a:fillRect/>
          </a:stretch>
        </p:blipFill>
        <p:spPr/>
      </p:pic>
      <p:pic>
        <p:nvPicPr>
          <p:cNvPr id="23" name="Рисунок 22" descr="Управление со сплошной заливкой">
            <a:extLst>
              <a:ext uri="{FF2B5EF4-FFF2-40B4-BE49-F238E27FC236}">
                <a16:creationId xmlns:a16="http://schemas.microsoft.com/office/drawing/2014/main" id="{939E774D-8BD4-57B1-C6EE-77FCFC39F017}"/>
              </a:ext>
            </a:extLst>
          </p:cNvPr>
          <p:cNvPicPr>
            <a:picLocks noGrp="1" noChangeAspect="1"/>
          </p:cNvPicPr>
          <p:nvPr>
            <p:ph type="pic" sz="quarter" idx="20"/>
          </p:nvPr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157" r="157"/>
          <a:stretch>
            <a:fillRect/>
          </a:stretch>
        </p:blipFill>
        <p:spPr/>
      </p:pic>
      <p:sp>
        <p:nvSpPr>
          <p:cNvPr id="5" name="Текст 4">
            <a:extLst>
              <a:ext uri="{FF2B5EF4-FFF2-40B4-BE49-F238E27FC236}">
                <a16:creationId xmlns:a16="http://schemas.microsoft.com/office/drawing/2014/main" id="{9ACA074C-4BA9-34B3-7402-8AF06E3BC4B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49522" y="1947936"/>
            <a:ext cx="3092392" cy="775944"/>
          </a:xfrm>
        </p:spPr>
        <p:txBody>
          <a:bodyPr/>
          <a:lstStyle/>
          <a:p>
            <a:r>
              <a:rPr lang="ru-RU" b="1" dirty="0"/>
              <a:t>Решаем не ту задачу. </a:t>
            </a:r>
            <a:r>
              <a:rPr lang="ru-RU" dirty="0"/>
              <a:t>Самым важным компонентом успешного проекта ML является выбор проблемы, которая волнует конечных пользователей и важна для бизнеса.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464B0138-B1B3-924B-F1FB-50FE9671C984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3582401" y="1947936"/>
            <a:ext cx="2947754" cy="775944"/>
          </a:xfrm>
        </p:spPr>
        <p:txBody>
          <a:bodyPr/>
          <a:lstStyle/>
          <a:p>
            <a:r>
              <a:rPr lang="ru-RU" b="1" dirty="0"/>
              <a:t>Не имеем правильных данных </a:t>
            </a:r>
            <a:r>
              <a:rPr lang="ru-RU" dirty="0"/>
              <a:t>(нет доступа, данные не собираются, плохое качество)</a:t>
            </a:r>
          </a:p>
        </p:txBody>
      </p:sp>
      <p:sp>
        <p:nvSpPr>
          <p:cNvPr id="7" name="Текст 6">
            <a:extLst>
              <a:ext uri="{FF2B5EF4-FFF2-40B4-BE49-F238E27FC236}">
                <a16:creationId xmlns:a16="http://schemas.microsoft.com/office/drawing/2014/main" id="{71DE190C-269D-E94B-E27B-F8CB71B90DE5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ru-RU" b="1" dirty="0"/>
              <a:t>Отсутствие единого бизнес-заказчика</a:t>
            </a:r>
            <a:r>
              <a:rPr lang="ru-RU" dirty="0"/>
              <a:t>, и созданные модели ИИ «повисают в воздухе»</a:t>
            </a:r>
          </a:p>
        </p:txBody>
      </p:sp>
      <p:pic>
        <p:nvPicPr>
          <p:cNvPr id="25" name="Рисунок 24" descr="Стоп со сплошной заливкой">
            <a:extLst>
              <a:ext uri="{FF2B5EF4-FFF2-40B4-BE49-F238E27FC236}">
                <a16:creationId xmlns:a16="http://schemas.microsoft.com/office/drawing/2014/main" id="{4BBAD68E-B9F8-D54A-9BC2-44C8E4777AFA}"/>
              </a:ext>
            </a:extLst>
          </p:cNvPr>
          <p:cNvPicPr>
            <a:picLocks noGrp="1" noChangeAspect="1"/>
          </p:cNvPicPr>
          <p:nvPr>
            <p:ph type="pic" sz="quarter" idx="24"/>
          </p:nvPr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l="157" r="157"/>
          <a:stretch>
            <a:fillRect/>
          </a:stretch>
        </p:blipFill>
        <p:spPr>
          <a:xfrm>
            <a:off x="987425" y="2932113"/>
            <a:ext cx="503238" cy="504825"/>
          </a:xfrm>
        </p:spPr>
      </p:pic>
      <p:pic>
        <p:nvPicPr>
          <p:cNvPr id="27" name="Рисунок 26" descr="Валик для покраски со сплошной заливкой">
            <a:extLst>
              <a:ext uri="{FF2B5EF4-FFF2-40B4-BE49-F238E27FC236}">
                <a16:creationId xmlns:a16="http://schemas.microsoft.com/office/drawing/2014/main" id="{6B49B541-EC75-528F-34C9-019DEAEEF6B2}"/>
              </a:ext>
            </a:extLst>
          </p:cNvPr>
          <p:cNvPicPr>
            <a:picLocks noGrp="1" noChangeAspect="1"/>
          </p:cNvPicPr>
          <p:nvPr>
            <p:ph type="pic" sz="quarter" idx="25"/>
          </p:nvPr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>
            <a:fillRect/>
          </a:stretch>
        </p:blipFill>
        <p:spPr>
          <a:xfrm>
            <a:off x="4811713" y="2936875"/>
            <a:ext cx="504825" cy="504825"/>
          </a:xfrm>
        </p:spPr>
      </p:pic>
      <p:sp>
        <p:nvSpPr>
          <p:cNvPr id="11" name="Текст 10">
            <a:extLst>
              <a:ext uri="{FF2B5EF4-FFF2-40B4-BE49-F238E27FC236}">
                <a16:creationId xmlns:a16="http://schemas.microsoft.com/office/drawing/2014/main" id="{A80F0F99-6F9F-6568-8DBC-53540816ECC4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987266" y="3645971"/>
            <a:ext cx="3584733" cy="775944"/>
          </a:xfrm>
        </p:spPr>
        <p:txBody>
          <a:bodyPr/>
          <a:lstStyle/>
          <a:p>
            <a:r>
              <a:rPr lang="ru-RU" dirty="0"/>
              <a:t>«</a:t>
            </a:r>
            <a:r>
              <a:rPr lang="ru-RU" b="1" dirty="0"/>
              <a:t>Операция успешна, но пациент мертв</a:t>
            </a:r>
            <a:r>
              <a:rPr lang="ru-RU" dirty="0"/>
              <a:t>». Обычно это происходит, когда не принимаются во внимание нефункциональные требования (например, задержку вывода, юридические требования объяснимости модели, предвзятость в результатах модели)</a:t>
            </a:r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2FE38365-8A97-2FA3-129A-E4E9CBC7C451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4812489" y="3650188"/>
            <a:ext cx="3836582" cy="775944"/>
          </a:xfrm>
        </p:spPr>
        <p:txBody>
          <a:bodyPr/>
          <a:lstStyle/>
          <a:p>
            <a:r>
              <a:rPr lang="ru-RU" b="1" dirty="0"/>
              <a:t>Дрейф данных и концепций </a:t>
            </a:r>
            <a:r>
              <a:rPr lang="ru-RU" dirty="0"/>
              <a:t>Как только модель развернута, все празднуют и переходят к созданию других моделей. Производительность модели со временем ухудшается, и модель не переобучается</a:t>
            </a:r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1952A41C-7A5A-0FA4-1E91-EAA10F064E18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ru-RU" dirty="0"/>
              <a:t>Причины провалов проектов продвинутой аналитики и ИИ</a:t>
            </a:r>
          </a:p>
          <a:p>
            <a:endParaRPr lang="ru-RU" dirty="0"/>
          </a:p>
        </p:txBody>
      </p:sp>
      <p:sp>
        <p:nvSpPr>
          <p:cNvPr id="15" name="Текст 14">
            <a:extLst>
              <a:ext uri="{FF2B5EF4-FFF2-40B4-BE49-F238E27FC236}">
                <a16:creationId xmlns:a16="http://schemas.microsoft.com/office/drawing/2014/main" id="{8500E7DE-5D61-C4C1-1C86-6C5DA098F19C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2632786" y="4886325"/>
            <a:ext cx="4058417" cy="128588"/>
          </a:xfrm>
        </p:spPr>
        <p:txBody>
          <a:bodyPr/>
          <a:lstStyle/>
          <a:p>
            <a:r>
              <a:rPr lang="ru-RU" dirty="0"/>
              <a:t>Источники: </a:t>
            </a:r>
            <a:r>
              <a:rPr lang="en-GB" dirty="0"/>
              <a:t>BCG, Gartner, ML4Devs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3464089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 1">
            <a:extLst>
              <a:ext uri="{FF2B5EF4-FFF2-40B4-BE49-F238E27FC236}">
                <a16:creationId xmlns:a16="http://schemas.microsoft.com/office/drawing/2014/main" id="{2567CB6F-D5EF-D770-CBFF-E70F40F0D1F9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ru-RU" dirty="0"/>
              <a:t>Цель обучения «заказчика ИИ»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D9C9593D-1154-98AF-28BA-68D96823F1DB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ru-RU" sz="2400" dirty="0"/>
              <a:t>Повысить качество управленческих решений через развитие навыков эффективного заказчика и пользователя продвинутой аналитики и моделей искусственного интеллекта</a:t>
            </a:r>
          </a:p>
          <a:p>
            <a:endParaRPr lang="ru-RU" sz="2400" dirty="0"/>
          </a:p>
        </p:txBody>
      </p:sp>
      <p:pic>
        <p:nvPicPr>
          <p:cNvPr id="5" name="Объект 10" descr="Изображение выглядит как человек&#10;&#10;Автоматически созданное описание">
            <a:extLst>
              <a:ext uri="{FF2B5EF4-FFF2-40B4-BE49-F238E27FC236}">
                <a16:creationId xmlns:a16="http://schemas.microsoft.com/office/drawing/2014/main" id="{641AD0B5-43CD-E66E-B4C4-F8A677F603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25975" y="964868"/>
            <a:ext cx="4221163" cy="32058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178298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Рисунок 16" descr="Сыр со сплошной заливкой">
            <a:extLst>
              <a:ext uri="{FF2B5EF4-FFF2-40B4-BE49-F238E27FC236}">
                <a16:creationId xmlns:a16="http://schemas.microsoft.com/office/drawing/2014/main" id="{5585999C-F7AD-CB0A-CE7F-C75A9CFFD25C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57" r="157"/>
          <a:stretch>
            <a:fillRect/>
          </a:stretch>
        </p:blipFill>
        <p:spPr/>
      </p:pic>
      <p:pic>
        <p:nvPicPr>
          <p:cNvPr id="19" name="Рисунок 18" descr="Телескоп со сплошной заливкой">
            <a:extLst>
              <a:ext uri="{FF2B5EF4-FFF2-40B4-BE49-F238E27FC236}">
                <a16:creationId xmlns:a16="http://schemas.microsoft.com/office/drawing/2014/main" id="{9287274D-3A86-7D39-194A-41EA05CCB3FC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l="157" r="157"/>
          <a:stretch>
            <a:fillRect/>
          </a:stretch>
        </p:blipFill>
        <p:spPr/>
      </p:pic>
      <p:pic>
        <p:nvPicPr>
          <p:cNvPr id="21" name="Рисунок 20" descr="Список со сплошной заливкой">
            <a:extLst>
              <a:ext uri="{FF2B5EF4-FFF2-40B4-BE49-F238E27FC236}">
                <a16:creationId xmlns:a16="http://schemas.microsoft.com/office/drawing/2014/main" id="{53DAC8FC-AA00-7E27-391D-D44ED0DA7070}"/>
              </a:ext>
            </a:extLst>
          </p:cNvPr>
          <p:cNvPicPr>
            <a:picLocks noGrp="1" noChangeAspect="1"/>
          </p:cNvPicPr>
          <p:nvPr>
            <p:ph type="pic" sz="quarter" idx="20"/>
          </p:nvPr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157" r="157"/>
          <a:stretch>
            <a:fillRect/>
          </a:stretch>
        </p:blipFill>
        <p:spPr/>
      </p:pic>
      <p:sp>
        <p:nvSpPr>
          <p:cNvPr id="5" name="Текст 4">
            <a:extLst>
              <a:ext uri="{FF2B5EF4-FFF2-40B4-BE49-F238E27FC236}">
                <a16:creationId xmlns:a16="http://schemas.microsoft.com/office/drawing/2014/main" id="{7DB23E55-ACF2-9523-34EB-30C26ECE9D0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49522" y="1947936"/>
            <a:ext cx="2826350" cy="775944"/>
          </a:xfrm>
        </p:spPr>
        <p:txBody>
          <a:bodyPr/>
          <a:lstStyle/>
          <a:p>
            <a:r>
              <a:rPr lang="ru-RU" dirty="0"/>
              <a:t>Распознавать и избегать </a:t>
            </a:r>
            <a:r>
              <a:rPr lang="ru-RU" b="1" u="sng" dirty="0"/>
              <a:t>когнитивные и аналитические ловушки</a:t>
            </a: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AA70D887-7509-F98C-9AC9-29778757DE3C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3582401" y="1947936"/>
            <a:ext cx="2938142" cy="775944"/>
          </a:xfrm>
        </p:spPr>
        <p:txBody>
          <a:bodyPr/>
          <a:lstStyle/>
          <a:p>
            <a:r>
              <a:rPr lang="ru-RU" dirty="0"/>
              <a:t>Видеть возможности применения моделей ИИ и продвинутой аналитики в качестве </a:t>
            </a:r>
            <a:r>
              <a:rPr lang="ru-RU" b="1" u="sng" dirty="0"/>
              <a:t>защитных механизмов от иррационального принятия решений</a:t>
            </a:r>
          </a:p>
          <a:p>
            <a:endParaRPr lang="ru-RU" dirty="0"/>
          </a:p>
          <a:p>
            <a:r>
              <a:rPr lang="ru-RU" dirty="0"/>
              <a:t> </a:t>
            </a:r>
          </a:p>
        </p:txBody>
      </p:sp>
      <p:sp>
        <p:nvSpPr>
          <p:cNvPr id="7" name="Текст 6">
            <a:extLst>
              <a:ext uri="{FF2B5EF4-FFF2-40B4-BE49-F238E27FC236}">
                <a16:creationId xmlns:a16="http://schemas.microsoft.com/office/drawing/2014/main" id="{EC8E72FD-808C-69B2-1960-ED42492F9E9D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ru-RU" dirty="0"/>
              <a:t>Уметь </a:t>
            </a:r>
            <a:r>
              <a:rPr lang="ru-RU" b="1" u="sng" dirty="0"/>
              <a:t>ставить задачу </a:t>
            </a:r>
            <a:r>
              <a:rPr lang="ru-RU" dirty="0"/>
              <a:t>на разработку продвинутой аналитики и моделей ИИ для бизнес целей</a:t>
            </a:r>
          </a:p>
        </p:txBody>
      </p:sp>
      <p:pic>
        <p:nvPicPr>
          <p:cNvPr id="23" name="Рисунок 22" descr="Шахтерские инструменты со сплошной заливкой">
            <a:extLst>
              <a:ext uri="{FF2B5EF4-FFF2-40B4-BE49-F238E27FC236}">
                <a16:creationId xmlns:a16="http://schemas.microsoft.com/office/drawing/2014/main" id="{A5DA2682-2EB8-5E81-51A1-B1B3EA4E8E46}"/>
              </a:ext>
            </a:extLst>
          </p:cNvPr>
          <p:cNvPicPr>
            <a:picLocks noGrp="1" noChangeAspect="1"/>
          </p:cNvPicPr>
          <p:nvPr>
            <p:ph type="pic" sz="quarter" idx="24"/>
          </p:nvPr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l="157" r="157"/>
          <a:stretch>
            <a:fillRect/>
          </a:stretch>
        </p:blipFill>
        <p:spPr/>
      </p:pic>
      <p:pic>
        <p:nvPicPr>
          <p:cNvPr id="25" name="Рисунок 24" descr="Хорошая идея со сплошной заливкой">
            <a:extLst>
              <a:ext uri="{FF2B5EF4-FFF2-40B4-BE49-F238E27FC236}">
                <a16:creationId xmlns:a16="http://schemas.microsoft.com/office/drawing/2014/main" id="{C02B854E-C9FB-B326-5187-43514E3F8E65}"/>
              </a:ext>
            </a:extLst>
          </p:cNvPr>
          <p:cNvPicPr>
            <a:picLocks noGrp="1" noChangeAspect="1"/>
          </p:cNvPicPr>
          <p:nvPr>
            <p:ph type="pic" sz="quarter" idx="25"/>
          </p:nvPr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rcRect l="157" r="157"/>
          <a:stretch>
            <a:fillRect/>
          </a:stretch>
        </p:blipFill>
        <p:spPr/>
      </p:pic>
      <p:pic>
        <p:nvPicPr>
          <p:cNvPr id="27" name="Рисунок 26" descr="Рабочий процесс со сплошной заливкой">
            <a:extLst>
              <a:ext uri="{FF2B5EF4-FFF2-40B4-BE49-F238E27FC236}">
                <a16:creationId xmlns:a16="http://schemas.microsoft.com/office/drawing/2014/main" id="{9BE6D609-39F7-D076-B351-0998C53CB87D}"/>
              </a:ext>
            </a:extLst>
          </p:cNvPr>
          <p:cNvPicPr>
            <a:picLocks noGrp="1" noChangeAspect="1"/>
          </p:cNvPicPr>
          <p:nvPr>
            <p:ph type="pic" sz="quarter" idx="26"/>
          </p:nvPr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rcRect l="157" r="157"/>
          <a:stretch>
            <a:fillRect/>
          </a:stretch>
        </p:blipFill>
        <p:spPr/>
      </p:pic>
      <p:sp>
        <p:nvSpPr>
          <p:cNvPr id="11" name="Текст 10">
            <a:extLst>
              <a:ext uri="{FF2B5EF4-FFF2-40B4-BE49-F238E27FC236}">
                <a16:creationId xmlns:a16="http://schemas.microsoft.com/office/drawing/2014/main" id="{E4159327-807D-011C-76C9-D38910200C1C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249522" y="3653864"/>
            <a:ext cx="2414165" cy="775944"/>
          </a:xfrm>
        </p:spPr>
        <p:txBody>
          <a:bodyPr/>
          <a:lstStyle/>
          <a:p>
            <a:r>
              <a:rPr lang="ru-RU" dirty="0"/>
              <a:t>Развираться в </a:t>
            </a:r>
            <a:r>
              <a:rPr lang="ru-RU" b="1" u="sng" dirty="0"/>
              <a:t>принципах и механизмах работы </a:t>
            </a:r>
            <a:r>
              <a:rPr lang="ru-RU" dirty="0"/>
              <a:t>инструментов аналитики данных, понимание роли </a:t>
            </a:r>
            <a:r>
              <a:rPr lang="ru-RU" b="1" u="sng" dirty="0"/>
              <a:t>технических специалистов</a:t>
            </a:r>
          </a:p>
          <a:p>
            <a:endParaRPr lang="ru-RU" dirty="0"/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1A4B98D6-49B9-33B6-1A02-2C1867C87C1B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ru-RU" b="1" u="sng" dirty="0"/>
              <a:t>Интерпретировать</a:t>
            </a:r>
            <a:r>
              <a:rPr lang="ru-RU" dirty="0"/>
              <a:t> результаты применения продвинутой аналитики и моделей ИИ для принятия решений</a:t>
            </a:r>
          </a:p>
          <a:p>
            <a:endParaRPr lang="ru-RU" dirty="0"/>
          </a:p>
        </p:txBody>
      </p:sp>
      <p:sp>
        <p:nvSpPr>
          <p:cNvPr id="13" name="Текст 12">
            <a:extLst>
              <a:ext uri="{FF2B5EF4-FFF2-40B4-BE49-F238E27FC236}">
                <a16:creationId xmlns:a16="http://schemas.microsoft.com/office/drawing/2014/main" id="{4A7648C4-6462-B338-3809-3310D9FA7EFD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r>
              <a:rPr lang="ru-RU" b="1" u="sng" dirty="0"/>
              <a:t>Интегрировать в бизнес-процессы </a:t>
            </a:r>
            <a:r>
              <a:rPr lang="ru-RU" dirty="0"/>
              <a:t>модели и аналитические решения с целью получения бизнес результата</a:t>
            </a:r>
          </a:p>
        </p:txBody>
      </p:sp>
      <p:sp>
        <p:nvSpPr>
          <p:cNvPr id="14" name="Текст 13">
            <a:extLst>
              <a:ext uri="{FF2B5EF4-FFF2-40B4-BE49-F238E27FC236}">
                <a16:creationId xmlns:a16="http://schemas.microsoft.com/office/drawing/2014/main" id="{A998FB0B-7FB9-E61A-1523-E1D7BCEEE659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ru-RU" dirty="0"/>
              <a:t>Ключевые </a:t>
            </a:r>
            <a:r>
              <a:rPr lang="ru-RU" dirty="0" err="1"/>
              <a:t>компетеции</a:t>
            </a:r>
            <a:r>
              <a:rPr lang="ru-RU" dirty="0"/>
              <a:t> «заказчика ИИ» </a:t>
            </a:r>
          </a:p>
        </p:txBody>
      </p:sp>
    </p:spTree>
    <p:extLst>
      <p:ext uri="{BB962C8B-B14F-4D97-AF65-F5344CB8AC3E}">
        <p14:creationId xmlns:p14="http://schemas.microsoft.com/office/powerpoint/2010/main" val="392232457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Номер слайда 1">
            <a:extLst>
              <a:ext uri="{FF2B5EF4-FFF2-40B4-BE49-F238E27FC236}">
                <a16:creationId xmlns:a16="http://schemas.microsoft.com/office/drawing/2014/main" id="{7FDDA111-2BAC-A10F-F2CC-D0C1397A8B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675" b="0" i="0" u="none" strike="noStrike" kern="1200" cap="none" spc="0" normalizeH="0" baseline="0" noProof="0">
                <a:ln>
                  <a:noFill/>
                </a:ln>
                <a:solidFill>
                  <a:srgbClr val="FFFFFF">
                    <a:lumMod val="50000"/>
                  </a:srgbClr>
                </a:solidFill>
                <a:effectLst/>
                <a:uLnTx/>
                <a:uFillTx/>
                <a:cs typeface="+mn-cs"/>
              </a:rPr>
              <a:t>ГАЗПРОМ НЕФТЬ   </a:t>
            </a:r>
            <a:fld id="{D58DDE06-DF15-0A4F-A85A-4EB38848D8EB}" type="slidenum">
              <a:rPr kumimoji="0" lang="ru-RU" sz="675" b="0" i="0" u="none" strike="noStrike" kern="1200" cap="none" spc="0" normalizeH="0" baseline="0" noProof="0" smtClean="0">
                <a:ln>
                  <a:noFill/>
                </a:ln>
                <a:solidFill>
                  <a:srgbClr val="3C3C3C">
                    <a:tint val="75000"/>
                  </a:srgbClr>
                </a:solidFill>
                <a:effectLst/>
                <a:uLnTx/>
                <a:uFillTx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ru-RU" sz="675" b="0" i="0" u="none" strike="noStrike" kern="1200" cap="none" spc="0" normalizeH="0" baseline="0" noProof="0" dirty="0">
              <a:ln>
                <a:noFill/>
              </a:ln>
              <a:solidFill>
                <a:srgbClr val="3C3C3C">
                  <a:tint val="75000"/>
                </a:srgbClr>
              </a:solidFill>
              <a:effectLst/>
              <a:uLnTx/>
              <a:uFillTx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51FAFAE-8C0C-E356-5C88-D79FA82635B5}"/>
              </a:ext>
            </a:extLst>
          </p:cNvPr>
          <p:cNvSpPr txBox="1"/>
          <p:nvPr/>
        </p:nvSpPr>
        <p:spPr>
          <a:xfrm>
            <a:off x="184177" y="4730857"/>
            <a:ext cx="7850690" cy="2154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8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Источник: исследование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McKinsey </a:t>
            </a:r>
            <a:r>
              <a:rPr kumimoji="0" lang="ru-RU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https</a:t>
            </a:r>
            <a:r>
              <a:rPr kumimoji="0" lang="ru-RU" sz="8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://</a:t>
            </a:r>
            <a:r>
              <a:rPr kumimoji="0" lang="ru-RU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www.mckinsey.com</a:t>
            </a:r>
            <a:r>
              <a:rPr kumimoji="0" lang="ru-RU" sz="8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/</a:t>
            </a:r>
            <a:r>
              <a:rPr kumimoji="0" lang="ru-RU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capabilities</a:t>
            </a:r>
            <a:r>
              <a:rPr kumimoji="0" lang="ru-RU" sz="8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/</a:t>
            </a:r>
            <a:r>
              <a:rPr kumimoji="0" lang="ru-RU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people-and-organizational-performance</a:t>
            </a:r>
            <a:r>
              <a:rPr kumimoji="0" lang="ru-RU" sz="8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/</a:t>
            </a:r>
            <a:r>
              <a:rPr kumimoji="0" lang="ru-RU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our-insights</a:t>
            </a:r>
            <a:r>
              <a:rPr kumimoji="0" lang="ru-RU" sz="8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/</a:t>
            </a:r>
            <a:r>
              <a:rPr kumimoji="0" lang="ru-RU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decision-making-in-the-age-of-urgency</a:t>
            </a:r>
            <a:endParaRPr kumimoji="0" lang="ru-RU" sz="800" b="0" i="0" u="none" strike="noStrike" kern="1200" cap="none" spc="0" normalizeH="0" baseline="0" noProof="0" dirty="0">
              <a:ln>
                <a:noFill/>
              </a:ln>
              <a:solidFill>
                <a:srgbClr val="3C3C3C"/>
              </a:solidFill>
              <a:effectLst/>
              <a:uLnTx/>
              <a:uFillTx/>
              <a:latin typeface="GPN_DIN Condensed"/>
              <a:ea typeface="+mn-ea"/>
              <a:cs typeface="+mn-cs"/>
            </a:endParaRPr>
          </a:p>
        </p:txBody>
      </p:sp>
      <p:sp>
        <p:nvSpPr>
          <p:cNvPr id="5" name="Заголовок 2">
            <a:extLst>
              <a:ext uri="{FF2B5EF4-FFF2-40B4-BE49-F238E27FC236}">
                <a16:creationId xmlns:a16="http://schemas.microsoft.com/office/drawing/2014/main" id="{140E21A7-8A16-92C9-270D-C80A138E7B95}"/>
              </a:ext>
            </a:extLst>
          </p:cNvPr>
          <p:cNvSpPr txBox="1">
            <a:spLocks/>
          </p:cNvSpPr>
          <p:nvPr/>
        </p:nvSpPr>
        <p:spPr>
          <a:xfrm>
            <a:off x="181065" y="214693"/>
            <a:ext cx="8277135" cy="521114"/>
          </a:xfrm>
        </p:spPr>
        <p:txBody>
          <a:bodyPr/>
          <a:lstStyle>
            <a:lvl1pPr algn="l" defTabSz="6858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sz="2400" b="1" kern="1200" cap="all" baseline="0">
                <a:solidFill>
                  <a:schemeClr val="tx1">
                    <a:lumMod val="60000"/>
                    <a:lumOff val="40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6858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2700" dirty="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руководители недовольны …</a:t>
            </a:r>
          </a:p>
        </p:txBody>
      </p:sp>
      <p:pic>
        <p:nvPicPr>
          <p:cNvPr id="7" name="Рисунок 6" descr="Изображение выглядит как снимок экрана, текст, круг, Шрифт&#10;&#10;Автоматически созданное описание">
            <a:extLst>
              <a:ext uri="{FF2B5EF4-FFF2-40B4-BE49-F238E27FC236}">
                <a16:creationId xmlns:a16="http://schemas.microsoft.com/office/drawing/2014/main" id="{C7B3D166-9ACF-B65F-3961-D291AC0CDDB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5800" y="716642"/>
            <a:ext cx="7772400" cy="4014215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F0A622F5-C7BC-ACDF-F6E1-B30FAC9F8749}"/>
              </a:ext>
            </a:extLst>
          </p:cNvPr>
          <p:cNvSpPr txBox="1"/>
          <p:nvPr/>
        </p:nvSpPr>
        <p:spPr>
          <a:xfrm>
            <a:off x="805542" y="780556"/>
            <a:ext cx="7974391" cy="273844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Доля респондентов, которые согласны, что в их организации решения принимаются с высоким качеством и высокой скоростью, </a:t>
            </a:r>
            <a:r>
              <a:rPr kumimoji="0" lang="en-US" sz="11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%</a:t>
            </a:r>
            <a:endParaRPr kumimoji="0" lang="ru-RU" sz="1100" b="1" i="0" u="none" strike="noStrike" kern="1200" cap="none" spc="0" normalizeH="0" baseline="0" noProof="0" dirty="0">
              <a:ln>
                <a:noFill/>
              </a:ln>
              <a:solidFill>
                <a:srgbClr val="3C3C3C"/>
              </a:solidFill>
              <a:effectLst/>
              <a:uLnTx/>
              <a:uFillTx/>
              <a:latin typeface="GPN_DIN Condensed"/>
              <a:ea typeface="+mn-ea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2E62BE0-92D2-7F19-6818-F59065D2F62B}"/>
              </a:ext>
            </a:extLst>
          </p:cNvPr>
          <p:cNvSpPr txBox="1"/>
          <p:nvPr/>
        </p:nvSpPr>
        <p:spPr>
          <a:xfrm>
            <a:off x="3079178" y="1093968"/>
            <a:ext cx="4672391" cy="213069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Тип решений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8A14C4B-F352-1DAB-55B2-1BE27ED26731}"/>
              </a:ext>
            </a:extLst>
          </p:cNvPr>
          <p:cNvSpPr txBox="1"/>
          <p:nvPr/>
        </p:nvSpPr>
        <p:spPr>
          <a:xfrm>
            <a:off x="805542" y="1434904"/>
            <a:ext cx="2205902" cy="374081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Наиболее знакомые респондентам </a:t>
            </a:r>
          </a:p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решения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9BCF931-0739-97DA-5BB6-848E40824897}"/>
              </a:ext>
            </a:extLst>
          </p:cNvPr>
          <p:cNvSpPr txBox="1"/>
          <p:nvPr/>
        </p:nvSpPr>
        <p:spPr>
          <a:xfrm>
            <a:off x="805542" y="1936853"/>
            <a:ext cx="1710267" cy="374081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Стратегические решения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8063B06-80DC-E63B-CC5D-50AC18D55ED2}"/>
              </a:ext>
            </a:extLst>
          </p:cNvPr>
          <p:cNvSpPr txBox="1"/>
          <p:nvPr/>
        </p:nvSpPr>
        <p:spPr>
          <a:xfrm>
            <a:off x="805541" y="2691642"/>
            <a:ext cx="1710267" cy="374081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Кросс-функциональные</a:t>
            </a:r>
          </a:p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тактические решения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6A121A7-5212-95E8-2D13-432BECDF6C06}"/>
              </a:ext>
            </a:extLst>
          </p:cNvPr>
          <p:cNvSpPr txBox="1"/>
          <p:nvPr/>
        </p:nvSpPr>
        <p:spPr>
          <a:xfrm>
            <a:off x="805540" y="3439710"/>
            <a:ext cx="1710267" cy="374081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Операционные решения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7D9FF44-C79C-0C11-2A79-9C240110CEDB}"/>
              </a:ext>
            </a:extLst>
          </p:cNvPr>
          <p:cNvSpPr txBox="1"/>
          <p:nvPr/>
        </p:nvSpPr>
        <p:spPr>
          <a:xfrm>
            <a:off x="3169421" y="1426437"/>
            <a:ext cx="1284045" cy="213069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Высокое качество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D0108DC-9501-9235-FF7D-E6AB26329511}"/>
              </a:ext>
            </a:extLst>
          </p:cNvPr>
          <p:cNvSpPr txBox="1"/>
          <p:nvPr/>
        </p:nvSpPr>
        <p:spPr>
          <a:xfrm>
            <a:off x="4853042" y="1410537"/>
            <a:ext cx="1284045" cy="213069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Высокая скорость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57729F4-3CF9-0321-AAAF-1901CB87C52E}"/>
              </a:ext>
            </a:extLst>
          </p:cNvPr>
          <p:cNvSpPr txBox="1"/>
          <p:nvPr/>
        </p:nvSpPr>
        <p:spPr>
          <a:xfrm>
            <a:off x="6295064" y="1426437"/>
            <a:ext cx="1883736" cy="213069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0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Высокая скорость и качество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B34A7A5-C5BE-E7F2-0FB0-F184D709E6DB}"/>
              </a:ext>
            </a:extLst>
          </p:cNvPr>
          <p:cNvSpPr txBox="1"/>
          <p:nvPr/>
        </p:nvSpPr>
        <p:spPr>
          <a:xfrm>
            <a:off x="805540" y="4228908"/>
            <a:ext cx="2205902" cy="374081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Средний показатель по всем </a:t>
            </a:r>
          </a:p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решениям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AD5AD34-389B-FD14-37FF-433439B2F14E}"/>
              </a:ext>
            </a:extLst>
          </p:cNvPr>
          <p:cNvSpPr txBox="1"/>
          <p:nvPr/>
        </p:nvSpPr>
        <p:spPr>
          <a:xfrm>
            <a:off x="1273629" y="239486"/>
            <a:ext cx="0" cy="0"/>
          </a:xfrm>
          <a:prstGeom prst="rect">
            <a:avLst/>
          </a:prstGeom>
          <a:noFill/>
        </p:spPr>
        <p:txBody>
          <a:bodyPr wrap="none" lIns="0" tIns="0" rIns="0" bIns="36000" rtlCol="0">
            <a:noAutofit/>
          </a:bodyPr>
          <a:lstStyle/>
          <a:p>
            <a:pPr algn="l">
              <a:lnSpc>
                <a:spcPct val="80000"/>
              </a:lnSpc>
              <a:spcBef>
                <a:spcPts val="300"/>
              </a:spcBef>
            </a:pPr>
            <a:endParaRPr lang="ru-RU" sz="1100" dirty="0" err="1"/>
          </a:p>
        </p:txBody>
      </p:sp>
    </p:spTree>
    <p:extLst>
      <p:ext uri="{BB962C8B-B14F-4D97-AF65-F5344CB8AC3E}">
        <p14:creationId xmlns:p14="http://schemas.microsoft.com/office/powerpoint/2010/main" val="386644799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2">
            <a:extLst>
              <a:ext uri="{FF2B5EF4-FFF2-40B4-BE49-F238E27FC236}">
                <a16:creationId xmlns:a16="http://schemas.microsoft.com/office/drawing/2014/main" id="{140E21A7-8A16-92C9-270D-C80A138E7B95}"/>
              </a:ext>
            </a:extLst>
          </p:cNvPr>
          <p:cNvSpPr txBox="1">
            <a:spLocks/>
          </p:cNvSpPr>
          <p:nvPr/>
        </p:nvSpPr>
        <p:spPr>
          <a:xfrm>
            <a:off x="181065" y="214693"/>
            <a:ext cx="8407763" cy="521114"/>
          </a:xfrm>
        </p:spPr>
        <p:txBody>
          <a:bodyPr/>
          <a:lstStyle>
            <a:lvl1pPr algn="l" defTabSz="685800" rtl="0" eaLnBrk="1" latinLnBrk="0" hangingPunct="1">
              <a:lnSpc>
                <a:spcPct val="80000"/>
              </a:lnSpc>
              <a:spcBef>
                <a:spcPct val="0"/>
              </a:spcBef>
              <a:buNone/>
              <a:defRPr sz="2400" b="1" kern="1200" cap="all" baseline="0">
                <a:solidFill>
                  <a:schemeClr val="tx1">
                    <a:lumMod val="60000"/>
                    <a:lumOff val="40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6858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2700" dirty="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Как принимаются решения в бизнесе?</a:t>
            </a:r>
          </a:p>
        </p:txBody>
      </p:sp>
      <p:pic>
        <p:nvPicPr>
          <p:cNvPr id="8" name="Рисунок 7" descr="Изображение выглядит как Графика, Шрифт, логотип, графический дизайн&#10;&#10;Автоматически созданное описание">
            <a:extLst>
              <a:ext uri="{FF2B5EF4-FFF2-40B4-BE49-F238E27FC236}">
                <a16:creationId xmlns:a16="http://schemas.microsoft.com/office/drawing/2014/main" id="{8CEDCEB5-089B-A090-9A20-FCB98C0CA17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3852" y="735806"/>
            <a:ext cx="6286500" cy="1744060"/>
          </a:xfrm>
          <a:prstGeom prst="rect">
            <a:avLst/>
          </a:prstGeom>
        </p:spPr>
      </p:pic>
      <p:pic>
        <p:nvPicPr>
          <p:cNvPr id="10" name="Рисунок 9" descr="Изображение выглядит как рисунок, Детское искусство, зарисовка, Графика&#10;&#10;Автоматически созданное описание">
            <a:extLst>
              <a:ext uri="{FF2B5EF4-FFF2-40B4-BE49-F238E27FC236}">
                <a16:creationId xmlns:a16="http://schemas.microsoft.com/office/drawing/2014/main" id="{3E0D8389-6412-0BA7-5032-5D4122E6D6E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07120" y="686028"/>
            <a:ext cx="2288897" cy="1843617"/>
          </a:xfrm>
          <a:prstGeom prst="rect">
            <a:avLst/>
          </a:prstGeom>
        </p:spPr>
      </p:pic>
      <p:pic>
        <p:nvPicPr>
          <p:cNvPr id="12" name="Рисунок 11" descr="Изображение выглядит как символ&#10;&#10;Автоматически созданное описание">
            <a:extLst>
              <a:ext uri="{FF2B5EF4-FFF2-40B4-BE49-F238E27FC236}">
                <a16:creationId xmlns:a16="http://schemas.microsoft.com/office/drawing/2014/main" id="{5DC455BC-E6A6-814B-19FA-0F5D8157215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00768" y="3148274"/>
            <a:ext cx="495798" cy="766233"/>
          </a:xfrm>
          <a:prstGeom prst="rect">
            <a:avLst/>
          </a:prstGeom>
        </p:spPr>
      </p:pic>
      <p:pic>
        <p:nvPicPr>
          <p:cNvPr id="14" name="Рисунок 13" descr="Хорошая идея со сплошной заливкой">
            <a:extLst>
              <a:ext uri="{FF2B5EF4-FFF2-40B4-BE49-F238E27FC236}">
                <a16:creationId xmlns:a16="http://schemas.microsoft.com/office/drawing/2014/main" id="{01CA2CD1-365C-89F9-E40E-0A9F2535208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576456" y="3831423"/>
            <a:ext cx="914400" cy="914400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A362785A-C0C4-228A-574E-E68929504284}"/>
              </a:ext>
            </a:extLst>
          </p:cNvPr>
          <p:cNvSpPr txBox="1"/>
          <p:nvPr/>
        </p:nvSpPr>
        <p:spPr>
          <a:xfrm>
            <a:off x="808427" y="2494041"/>
            <a:ext cx="1110343" cy="183769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Сбор </a:t>
            </a:r>
          </a:p>
          <a:p>
            <a:pPr marL="0" marR="0" lvl="0" indent="0" algn="ctr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данных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6C2F0DC-13D6-2806-A826-034488A98F3E}"/>
              </a:ext>
            </a:extLst>
          </p:cNvPr>
          <p:cNvSpPr txBox="1"/>
          <p:nvPr/>
        </p:nvSpPr>
        <p:spPr>
          <a:xfrm>
            <a:off x="3104707" y="2494040"/>
            <a:ext cx="1110343" cy="183769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Мнения </a:t>
            </a:r>
          </a:p>
          <a:p>
            <a:pPr marL="0" marR="0" lvl="0" indent="0" algn="ctr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экспертов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DCB284A-1F9F-EB2F-5035-FDCE5E6D9AA1}"/>
              </a:ext>
            </a:extLst>
          </p:cNvPr>
          <p:cNvSpPr txBox="1"/>
          <p:nvPr/>
        </p:nvSpPr>
        <p:spPr>
          <a:xfrm>
            <a:off x="5340383" y="2437759"/>
            <a:ext cx="1110343" cy="183769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Тщательный </a:t>
            </a:r>
          </a:p>
          <a:p>
            <a:pPr marL="0" marR="0" lvl="0" indent="0" algn="ctr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анализ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F77E518-ED2D-1B5B-9B8C-29E35E9AC585}"/>
              </a:ext>
            </a:extLst>
          </p:cNvPr>
          <p:cNvSpPr txBox="1"/>
          <p:nvPr/>
        </p:nvSpPr>
        <p:spPr>
          <a:xfrm>
            <a:off x="7478485" y="2473554"/>
            <a:ext cx="1110343" cy="183769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Большой </a:t>
            </a:r>
          </a:p>
          <a:p>
            <a:pPr marL="0" marR="0" lvl="0" indent="0" algn="ctr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Эмоциональный</a:t>
            </a:r>
          </a:p>
          <a:p>
            <a:pPr marL="0" marR="0" lvl="0" indent="0" algn="ctr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Рандомайзер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srgbClr val="3C3C3C"/>
              </a:solidFill>
              <a:effectLst/>
              <a:uLnTx/>
              <a:uFillTx/>
              <a:latin typeface="GPN_DIN Condensed"/>
              <a:ea typeface="+mn-ea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C64F13A-E010-9AC6-4CA0-DA62BEC9A8BE}"/>
              </a:ext>
            </a:extLst>
          </p:cNvPr>
          <p:cNvSpPr txBox="1"/>
          <p:nvPr/>
        </p:nvSpPr>
        <p:spPr>
          <a:xfrm>
            <a:off x="6368142" y="4009553"/>
            <a:ext cx="1110343" cy="183769"/>
          </a:xfrm>
          <a:prstGeom prst="rect">
            <a:avLst/>
          </a:prstGeom>
          <a:solidFill>
            <a:srgbClr val="FFFFFF"/>
          </a:solidFill>
        </p:spPr>
        <p:txBody>
          <a:bodyPr wrap="none" lIns="0" tIns="0" rIns="0" bIns="36000" rtlCol="0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80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3C3C3C"/>
                </a:solidFill>
                <a:effectLst/>
                <a:uLnTx/>
                <a:uFillTx/>
                <a:latin typeface="GPN_DIN Condensed"/>
                <a:ea typeface="+mn-ea"/>
                <a:cs typeface="+mn-cs"/>
              </a:rPr>
              <a:t>РЕШЕНИЕ</a:t>
            </a:r>
          </a:p>
        </p:txBody>
      </p:sp>
    </p:spTree>
    <p:extLst>
      <p:ext uri="{BB962C8B-B14F-4D97-AF65-F5344CB8AC3E}">
        <p14:creationId xmlns:p14="http://schemas.microsoft.com/office/powerpoint/2010/main" val="72311282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7">
            <a:extLst>
              <a:ext uri="{FF2B5EF4-FFF2-40B4-BE49-F238E27FC236}">
                <a16:creationId xmlns:a16="http://schemas.microsoft.com/office/drawing/2014/main" id="{6BD079DC-422F-9BA7-7D56-93313E8E3A37}"/>
              </a:ext>
            </a:extLst>
          </p:cNvPr>
          <p:cNvSpPr/>
          <p:nvPr/>
        </p:nvSpPr>
        <p:spPr>
          <a:xfrm>
            <a:off x="253781" y="4149724"/>
            <a:ext cx="3212159" cy="582613"/>
          </a:xfrm>
          <a:prstGeom prst="rect">
            <a:avLst/>
          </a:prstGeom>
          <a:solidFill>
            <a:srgbClr val="00459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t" anchorCtr="0"/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200" dirty="0">
              <a:solidFill>
                <a:srgbClr val="FFFFFF"/>
              </a:solidFill>
              <a:latin typeface="GPN_DIN Regular" panose="020B0704020202020204" pitchFamily="34" charset="0"/>
              <a:ea typeface="GPN_DIN Regular" panose="020B0704020202020204" pitchFamily="34" charset="0"/>
            </a:endParaRPr>
          </a:p>
        </p:txBody>
      </p:sp>
      <p:pic>
        <p:nvPicPr>
          <p:cNvPr id="14" name="Рисунок 13">
            <a:extLst>
              <a:ext uri="{FF2B5EF4-FFF2-40B4-BE49-F238E27FC236}">
                <a16:creationId xmlns:a16="http://schemas.microsoft.com/office/drawing/2014/main" id="{E116B12C-6855-815C-EA76-9DF1CCCA8FF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79958" y="981075"/>
            <a:ext cx="5310261" cy="3755114"/>
          </a:xfrm>
          <a:prstGeom prst="rect">
            <a:avLst/>
          </a:prstGeom>
        </p:spPr>
      </p:pic>
      <p:sp>
        <p:nvSpPr>
          <p:cNvPr id="15" name="Rectangle 17">
            <a:extLst>
              <a:ext uri="{FF2B5EF4-FFF2-40B4-BE49-F238E27FC236}">
                <a16:creationId xmlns:a16="http://schemas.microsoft.com/office/drawing/2014/main" id="{8E865453-D246-1DE7-4E13-2E0EF4F6F202}"/>
              </a:ext>
            </a:extLst>
          </p:cNvPr>
          <p:cNvSpPr/>
          <p:nvPr/>
        </p:nvSpPr>
        <p:spPr>
          <a:xfrm>
            <a:off x="253781" y="2782671"/>
            <a:ext cx="3212159" cy="1282699"/>
          </a:xfrm>
          <a:prstGeom prst="rect">
            <a:avLst/>
          </a:prstGeom>
          <a:solidFill>
            <a:srgbClr val="F2F2F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t" anchorCtr="0"/>
          <a:lstStyle/>
          <a:p>
            <a:pPr marL="0" marR="0" lvl="0" indent="0" algn="l" defTabSz="914400" rtl="0" eaLnBrk="1" fontAlgn="auto" latinLnBrk="0" hangingPunct="1">
              <a:spcBef>
                <a:spcPts val="6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1200" dirty="0">
              <a:solidFill>
                <a:srgbClr val="FFFFFF"/>
              </a:solidFill>
              <a:latin typeface="GPN_DIN Regular" panose="020B0704020202020204" pitchFamily="34" charset="0"/>
              <a:ea typeface="GPN_DIN Regular" panose="020B0704020202020204" pitchFamily="34" charset="0"/>
            </a:endParaRPr>
          </a:p>
        </p:txBody>
      </p:sp>
      <p:pic>
        <p:nvPicPr>
          <p:cNvPr id="17" name="Рисунок 16">
            <a:extLst>
              <a:ext uri="{FF2B5EF4-FFF2-40B4-BE49-F238E27FC236}">
                <a16:creationId xmlns:a16="http://schemas.microsoft.com/office/drawing/2014/main" id="{778D7AA8-6CF2-E77D-7454-81CFB876B76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0825" y="989542"/>
            <a:ext cx="3215115" cy="1727200"/>
          </a:xfrm>
          <a:prstGeom prst="rect">
            <a:avLst/>
          </a:prstGeom>
        </p:spPr>
      </p:pic>
      <p:sp>
        <p:nvSpPr>
          <p:cNvPr id="2" name="Текст 13">
            <a:extLst>
              <a:ext uri="{FF2B5EF4-FFF2-40B4-BE49-F238E27FC236}">
                <a16:creationId xmlns:a16="http://schemas.microsoft.com/office/drawing/2014/main" id="{E1C6F5E2-1A76-DE13-34CC-7186ACBF4D9F}"/>
              </a:ext>
            </a:extLst>
          </p:cNvPr>
          <p:cNvSpPr txBox="1">
            <a:spLocks/>
          </p:cNvSpPr>
          <p:nvPr/>
        </p:nvSpPr>
        <p:spPr>
          <a:xfrm>
            <a:off x="258481" y="257175"/>
            <a:ext cx="8635997" cy="720090"/>
          </a:xfrm>
          <a:prstGeom prst="rect">
            <a:avLst/>
          </a:prstGeom>
        </p:spPr>
        <p:txBody>
          <a:bodyPr lIns="0" tIns="0" rIns="0" bIns="0"/>
          <a:lstStyle>
            <a:lvl1pPr marL="0" indent="0" algn="l" defTabSz="514350" rtl="0" eaLnBrk="1" latinLnBrk="0" hangingPunct="1">
              <a:lnSpc>
                <a:spcPct val="90000"/>
              </a:lnSpc>
              <a:spcBef>
                <a:spcPts val="0"/>
              </a:spcBef>
              <a:buFont typeface="Arial" panose="020B0604020202020204" pitchFamily="34" charset="0"/>
              <a:buNone/>
              <a:defRPr sz="2700" b="1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3857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429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125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001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1572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41446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67163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1928813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185988" indent="-128588" algn="l" defTabSz="514350" rtl="0" eaLnBrk="1" latinLnBrk="0" hangingPunct="1">
              <a:lnSpc>
                <a:spcPct val="90000"/>
              </a:lnSpc>
              <a:spcBef>
                <a:spcPts val="281"/>
              </a:spcBef>
              <a:buFont typeface="Arial" panose="020B0604020202020204" pitchFamily="34" charset="0"/>
              <a:buChar char="•"/>
              <a:defRPr sz="101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ru-RU" sz="2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Бессознательные когнитивные искажения</a:t>
            </a:r>
          </a:p>
          <a:p>
            <a:pPr marL="0" marR="0" lvl="0" indent="0" algn="l" defTabSz="51435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ru-RU" sz="27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545924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Текст 1">
            <a:extLst>
              <a:ext uri="{FF2B5EF4-FFF2-40B4-BE49-F238E27FC236}">
                <a16:creationId xmlns:a16="http://schemas.microsoft.com/office/drawing/2014/main" id="{439866DB-A83C-6066-3177-65E58CE4BA2F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ru-RU" sz="28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Бессознательные когнитивные искажения</a:t>
            </a:r>
          </a:p>
        </p:txBody>
      </p:sp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B9B357AE-1E14-92F6-9DA1-123BF64A3A8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68273" y="1020564"/>
            <a:ext cx="10741068" cy="7595470"/>
          </a:xfrm>
          <a:prstGeom prst="rect">
            <a:avLst/>
          </a:prstGeom>
        </p:spPr>
      </p:pic>
      <p:sp>
        <p:nvSpPr>
          <p:cNvPr id="3" name="Объект 2">
            <a:extLst>
              <a:ext uri="{FF2B5EF4-FFF2-40B4-BE49-F238E27FC236}">
                <a16:creationId xmlns:a16="http://schemas.microsoft.com/office/drawing/2014/main" id="{39393512-6CDB-B883-3C2E-0255E2C903E7}"/>
              </a:ext>
            </a:extLst>
          </p:cNvPr>
          <p:cNvSpPr txBox="1">
            <a:spLocks/>
          </p:cNvSpPr>
          <p:nvPr/>
        </p:nvSpPr>
        <p:spPr>
          <a:xfrm>
            <a:off x="308070" y="1981405"/>
            <a:ext cx="2609787" cy="1524941"/>
          </a:xfrm>
          <a:prstGeom prst="rect">
            <a:avLst/>
          </a:prstGeom>
          <a:ln w="12700">
            <a:solidFill>
              <a:srgbClr val="FFFFFF"/>
            </a:solidFill>
          </a:ln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11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1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ru-RU" sz="1800" dirty="0">
                <a:solidFill>
                  <a:srgbClr val="FFFFFF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Если в отчёте недостатки указать мелким шрифтом, они будут менее заметны</a:t>
            </a:r>
          </a:p>
        </p:txBody>
      </p:sp>
    </p:spTree>
    <p:extLst>
      <p:ext uri="{BB962C8B-B14F-4D97-AF65-F5344CB8AC3E}">
        <p14:creationId xmlns:p14="http://schemas.microsoft.com/office/powerpoint/2010/main" val="3325109603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nB8WFzX5flvg9ZmihmNIA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ZW85S5AxkoOs3DfwKz7cw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XgZ1161Jw_B5DleBaHD4g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gD9pQdYsI.vfenuEq7LSQ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nB8WFzX5flvg9ZmihmNIA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PjHlbiUMPPHe0Fvg7TbTw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ZW85S5AxkoOs3DfwKz7cw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2_Skoltech">
  <a:themeElements>
    <a:clrScheme name="Sktech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FFFFFF"/>
      </a:accent1>
      <a:accent2>
        <a:srgbClr val="D7E282"/>
      </a:accent2>
      <a:accent3>
        <a:srgbClr val="C0D23E"/>
      </a:accent3>
      <a:accent4>
        <a:srgbClr val="8E9C24"/>
      </a:accent4>
      <a:accent5>
        <a:srgbClr val="606A18"/>
      </a:accent5>
      <a:accent6>
        <a:srgbClr val="31360C"/>
      </a:accent6>
      <a:hlink>
        <a:srgbClr val="FF0000"/>
      </a:hlink>
      <a:folHlink>
        <a:srgbClr val="009900"/>
      </a:folHlink>
    </a:clrScheme>
    <a:fontScheme name="Классическая 2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lnDef>
  </a:objectDefaults>
  <a:extraClrSchemeLst>
    <a:extraClrScheme>
      <a:clrScheme name="Blank Presentatio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1_gpn_report">
  <a:themeElements>
    <a:clrScheme name="Другая 40">
      <a:dk1>
        <a:srgbClr val="3C3C3C"/>
      </a:dk1>
      <a:lt1>
        <a:srgbClr val="FFFFFF"/>
      </a:lt1>
      <a:dk2>
        <a:srgbClr val="000000"/>
      </a:dk2>
      <a:lt2>
        <a:srgbClr val="F2F2F2"/>
      </a:lt2>
      <a:accent1>
        <a:srgbClr val="004596"/>
      </a:accent1>
      <a:accent2>
        <a:srgbClr val="2FB3E9"/>
      </a:accent2>
      <a:accent3>
        <a:srgbClr val="0097D8"/>
      </a:accent3>
      <a:accent4>
        <a:srgbClr val="0070BA"/>
      </a:accent4>
      <a:accent5>
        <a:srgbClr val="E75807"/>
      </a:accent5>
      <a:accent6>
        <a:srgbClr val="23D1CF"/>
      </a:accent6>
      <a:hlink>
        <a:srgbClr val="004596"/>
      </a:hlink>
      <a:folHlink>
        <a:srgbClr val="706F6F"/>
      </a:folHlink>
    </a:clrScheme>
    <a:fontScheme name="GPN NEW">
      <a:majorFont>
        <a:latin typeface="GPN_DIN Condensed"/>
        <a:ea typeface=""/>
        <a:cs typeface=""/>
      </a:majorFont>
      <a:minorFont>
        <a:latin typeface="GPN_DIN Condensed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FFFFFF"/>
        </a:solidFill>
        <a:ln w="12700">
          <a:solidFill>
            <a:schemeClr val="accent2"/>
          </a:solidFill>
        </a:ln>
      </a:spPr>
      <a:bodyPr rtlCol="0" anchor="ctr"/>
      <a:lstStyle>
        <a:defPPr>
          <a:spcBef>
            <a:spcPts val="600"/>
          </a:spcBef>
          <a:defRPr sz="1200" dirty="0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lIns="0" tIns="0" rIns="0" bIns="36000" rtlCol="0">
        <a:noAutofit/>
      </a:bodyPr>
      <a:lstStyle>
        <a:defPPr algn="l">
          <a:lnSpc>
            <a:spcPct val="80000"/>
          </a:lnSpc>
          <a:spcBef>
            <a:spcPts val="300"/>
          </a:spcBef>
          <a:defRPr sz="1100" dirty="0" err="1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gpn_report" id="{F8D1C6A7-815E-4B1B-922D-DDF256B6FD24}" vid="{8AC31970-B314-4C23-B764-C3D4C7919476}"/>
    </a:ext>
  </a:extLst>
</a:theme>
</file>

<file path=ppt/theme/theme1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Presentation Template_11.29.12">
  <a:themeElements>
    <a:clrScheme name="Custom 3">
      <a:dk1>
        <a:srgbClr val="000000"/>
      </a:dk1>
      <a:lt1>
        <a:srgbClr val="FFFFFF"/>
      </a:lt1>
      <a:dk2>
        <a:srgbClr val="000000"/>
      </a:dk2>
      <a:lt2>
        <a:srgbClr val="D9D9D9"/>
      </a:lt2>
      <a:accent1>
        <a:srgbClr val="8E9B23"/>
      </a:accent1>
      <a:accent2>
        <a:srgbClr val="4C5412"/>
      </a:accent2>
      <a:accent3>
        <a:srgbClr val="899623"/>
      </a:accent3>
      <a:accent4>
        <a:srgbClr val="CDDA63"/>
      </a:accent4>
      <a:accent5>
        <a:srgbClr val="DAE48C"/>
      </a:accent5>
      <a:accent6>
        <a:srgbClr val="E9EFBB"/>
      </a:accent6>
      <a:hlink>
        <a:srgbClr val="0000FF"/>
      </a:hlink>
      <a:folHlink>
        <a:srgbClr val="800080"/>
      </a:folHlink>
    </a:clrScheme>
    <a:fontScheme name="Blank Presentation">
      <a:majorFont>
        <a:latin typeface="Arial"/>
        <a:ea typeface="ＭＳ Ｐゴシック"/>
        <a:cs typeface=""/>
      </a:majorFont>
      <a:minorFont>
        <a:latin typeface="Times New Roman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>
        <a:normAutofit/>
      </a:bodyPr>
      <a:lstStyle>
        <a:defPPr algn="ctr">
          <a:defRPr dirty="0">
            <a:latin typeface="+mj-lt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lnDef>
  </a:objectDefaults>
  <a:extraClrSchemeLst>
    <a:extraClrScheme>
      <a:clrScheme name="Blank Presentatio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verview Slides.potx" id="{F5E17A39-7484-454C-BD1B-A3A251539016}" vid="{6BC8FEFF-CDB5-4377-80B2-C79C08833690}"/>
    </a:ext>
  </a:extLst>
</a:theme>
</file>

<file path=ppt/theme/theme3.xml><?xml version="1.0" encoding="utf-8"?>
<a:theme xmlns:a="http://schemas.openxmlformats.org/drawingml/2006/main" name="1_Presentation Template_11.29.12">
  <a:themeElements>
    <a:clrScheme name="Custom 3">
      <a:dk1>
        <a:srgbClr val="000000"/>
      </a:dk1>
      <a:lt1>
        <a:srgbClr val="FFFFFF"/>
      </a:lt1>
      <a:dk2>
        <a:srgbClr val="000000"/>
      </a:dk2>
      <a:lt2>
        <a:srgbClr val="D9D9D9"/>
      </a:lt2>
      <a:accent1>
        <a:srgbClr val="8E9B23"/>
      </a:accent1>
      <a:accent2>
        <a:srgbClr val="4C5412"/>
      </a:accent2>
      <a:accent3>
        <a:srgbClr val="899623"/>
      </a:accent3>
      <a:accent4>
        <a:srgbClr val="CDDA63"/>
      </a:accent4>
      <a:accent5>
        <a:srgbClr val="DAE48C"/>
      </a:accent5>
      <a:accent6>
        <a:srgbClr val="E9EFBB"/>
      </a:accent6>
      <a:hlink>
        <a:srgbClr val="0000FF"/>
      </a:hlink>
      <a:folHlink>
        <a:srgbClr val="800080"/>
      </a:folHlink>
    </a:clrScheme>
    <a:fontScheme name="Blank Presentation">
      <a:majorFont>
        <a:latin typeface="Arial"/>
        <a:ea typeface="ＭＳ Ｐゴシック"/>
        <a:cs typeface=""/>
      </a:majorFont>
      <a:minorFont>
        <a:latin typeface="Times New Roman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>
        <a:normAutofit/>
      </a:bodyPr>
      <a:lstStyle>
        <a:defPPr algn="ctr">
          <a:defRPr dirty="0">
            <a:latin typeface="+mj-lt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lnDef>
    <a:txDef>
      <a:spPr/>
      <a:bodyPr vert="horz" lIns="91440" tIns="45720" rIns="91440" bIns="45720" rtlCol="0" anchor="ctr">
        <a:normAutofit/>
      </a:bodyPr>
      <a:lstStyle>
        <a:defPPr marL="0" marR="0" indent="0" algn="l" defTabSz="914400" rtl="0" eaLnBrk="1" fontAlgn="auto" latinLnBrk="0" hangingPunct="1">
          <a:lnSpc>
            <a:spcPct val="90000"/>
          </a:lnSpc>
          <a:spcBef>
            <a:spcPct val="0"/>
          </a:spcBef>
          <a:spcAft>
            <a:spcPts val="0"/>
          </a:spcAft>
          <a:buClrTx/>
          <a:buSzTx/>
          <a:buFontTx/>
          <a:buNone/>
          <a:tabLst/>
          <a:defRPr kumimoji="0" sz="2110" b="1" i="0" u="none" strike="noStrike" kern="1200" cap="none" spc="0" normalizeH="0" baseline="0" noProof="0" dirty="0" smtClean="0">
            <a:ln>
              <a:noFill/>
            </a:ln>
            <a:solidFill>
              <a:srgbClr val="595959"/>
            </a:solidFill>
            <a:effectLst/>
            <a:uLnTx/>
            <a:uFillTx/>
            <a:ea typeface="+mj-ea"/>
            <a:cs typeface="+mj-cs"/>
          </a:defRPr>
        </a:defPPr>
      </a:lstStyle>
    </a:txDef>
  </a:objectDefaults>
  <a:extraClrSchemeLst>
    <a:extraClrScheme>
      <a:clrScheme name="Blank Presentatio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verview Slides.potx" id="{F5E17A39-7484-454C-BD1B-A3A251539016}" vid="{6BC8FEFF-CDB5-4377-80B2-C79C08833690}"/>
    </a:ext>
  </a:extLst>
</a:theme>
</file>

<file path=ppt/theme/theme4.xml><?xml version="1.0" encoding="utf-8"?>
<a:theme xmlns:a="http://schemas.openxmlformats.org/drawingml/2006/main" name="SBER AI LAB Light">
  <a:themeElements>
    <a:clrScheme name="SBER AI INSTITUTE">
      <a:dk1>
        <a:srgbClr val="000000"/>
      </a:dk1>
      <a:lt1>
        <a:srgbClr val="FFFFFF"/>
      </a:lt1>
      <a:dk2>
        <a:srgbClr val="333F48"/>
      </a:dk2>
      <a:lt2>
        <a:srgbClr val="F2F2F2"/>
      </a:lt2>
      <a:accent1>
        <a:srgbClr val="4BC5B4"/>
      </a:accent1>
      <a:accent2>
        <a:srgbClr val="8CE0A6"/>
      </a:accent2>
      <a:accent3>
        <a:srgbClr val="8FE9DA"/>
      </a:accent3>
      <a:accent4>
        <a:srgbClr val="0D8273"/>
      </a:accent4>
      <a:accent5>
        <a:srgbClr val="EFB251"/>
      </a:accent5>
      <a:accent6>
        <a:srgbClr val="ED515C"/>
      </a:accent6>
      <a:hlink>
        <a:srgbClr val="0087CD"/>
      </a:hlink>
      <a:folHlink>
        <a:srgbClr val="7030A0"/>
      </a:folHlink>
    </a:clrScheme>
    <a:fontScheme name="SBER AI LAB">
      <a:majorFont>
        <a:latin typeface="SB Sans Display"/>
        <a:ea typeface=""/>
        <a:cs typeface=""/>
      </a:majorFont>
      <a:minorFont>
        <a:latin typeface="SB Sans Tex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Custom Design">
  <a:themeElements>
    <a:clrScheme name="01 Skokovo Green">
      <a:dk1>
        <a:srgbClr val="000000"/>
      </a:dk1>
      <a:lt1>
        <a:srgbClr val="000000"/>
      </a:lt1>
      <a:dk2>
        <a:srgbClr val="D2DE26"/>
      </a:dk2>
      <a:lt2>
        <a:srgbClr val="D9E353"/>
      </a:lt2>
      <a:accent1>
        <a:srgbClr val="66D92C"/>
      </a:accent1>
      <a:accent2>
        <a:srgbClr val="BC2BD9"/>
      </a:accent2>
      <a:accent3>
        <a:srgbClr val="2F8EF0"/>
      </a:accent3>
      <a:accent4>
        <a:srgbClr val="2BD995"/>
      </a:accent4>
      <a:accent5>
        <a:srgbClr val="F02F50"/>
      </a:accent5>
      <a:accent6>
        <a:srgbClr val="F0C02F"/>
      </a:accent6>
      <a:hlink>
        <a:srgbClr val="000000"/>
      </a:hlink>
      <a:folHlink>
        <a:srgbClr val="000000"/>
      </a:folHlink>
    </a:clrScheme>
    <a:fontScheme name="Другая 2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koltch-All_Slides_Predfin_000" id="{C8537BCA-E443-874F-A896-0D20503229C2}" vid="{96BD3B8D-CD76-EB4E-8718-074531D3A1AB}"/>
    </a:ext>
  </a:extLst>
</a:theme>
</file>

<file path=ppt/theme/theme6.xml><?xml version="1.0" encoding="utf-8"?>
<a:theme xmlns:a="http://schemas.openxmlformats.org/drawingml/2006/main" name="1_Custom Design">
  <a:themeElements>
    <a:clrScheme name="01 Skokovo Green">
      <a:dk1>
        <a:srgbClr val="000000"/>
      </a:dk1>
      <a:lt1>
        <a:srgbClr val="000000"/>
      </a:lt1>
      <a:dk2>
        <a:srgbClr val="D2DE26"/>
      </a:dk2>
      <a:lt2>
        <a:srgbClr val="D9E353"/>
      </a:lt2>
      <a:accent1>
        <a:srgbClr val="66D92C"/>
      </a:accent1>
      <a:accent2>
        <a:srgbClr val="BC2BD9"/>
      </a:accent2>
      <a:accent3>
        <a:srgbClr val="2F8EF0"/>
      </a:accent3>
      <a:accent4>
        <a:srgbClr val="2BD995"/>
      </a:accent4>
      <a:accent5>
        <a:srgbClr val="F02F50"/>
      </a:accent5>
      <a:accent6>
        <a:srgbClr val="F0C02F"/>
      </a:accent6>
      <a:hlink>
        <a:srgbClr val="000000"/>
      </a:hlink>
      <a:folHlink>
        <a:srgbClr val="000000"/>
      </a:folHlink>
    </a:clrScheme>
    <a:fontScheme name="Другая 2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koltch-All_Slides_Predfin_000" id="{C8537BCA-E443-874F-A896-0D20503229C2}" vid="{96BD3B8D-CD76-EB4E-8718-074531D3A1AB}"/>
    </a:ext>
  </a:extLst>
</a:theme>
</file>

<file path=ppt/theme/theme7.xml><?xml version="1.0" encoding="utf-8"?>
<a:theme xmlns:a="http://schemas.openxmlformats.org/drawingml/2006/main" name="2_Custom Design">
  <a:themeElements>
    <a:clrScheme name="01 Skokovo Green">
      <a:dk1>
        <a:srgbClr val="000000"/>
      </a:dk1>
      <a:lt1>
        <a:srgbClr val="000000"/>
      </a:lt1>
      <a:dk2>
        <a:srgbClr val="D2DE26"/>
      </a:dk2>
      <a:lt2>
        <a:srgbClr val="D9E353"/>
      </a:lt2>
      <a:accent1>
        <a:srgbClr val="66D92C"/>
      </a:accent1>
      <a:accent2>
        <a:srgbClr val="BC2BD9"/>
      </a:accent2>
      <a:accent3>
        <a:srgbClr val="2F8EF0"/>
      </a:accent3>
      <a:accent4>
        <a:srgbClr val="2BD995"/>
      </a:accent4>
      <a:accent5>
        <a:srgbClr val="F02F50"/>
      </a:accent5>
      <a:accent6>
        <a:srgbClr val="F0C02F"/>
      </a:accent6>
      <a:hlink>
        <a:srgbClr val="000000"/>
      </a:hlink>
      <a:folHlink>
        <a:srgbClr val="000000"/>
      </a:folHlink>
    </a:clrScheme>
    <a:fontScheme name="Другая 2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koltch-All_Slides_Predfin_000" id="{C8537BCA-E443-874F-A896-0D20503229C2}" vid="{96BD3B8D-CD76-EB4E-8718-074531D3A1AB}"/>
    </a:ext>
  </a:extLst>
</a:theme>
</file>

<file path=ppt/theme/theme8.xml><?xml version="1.0" encoding="utf-8"?>
<a:theme xmlns:a="http://schemas.openxmlformats.org/drawingml/2006/main" name="3_Custom Design">
  <a:themeElements>
    <a:clrScheme name="01 Skokovo Green">
      <a:dk1>
        <a:srgbClr val="000000"/>
      </a:dk1>
      <a:lt1>
        <a:srgbClr val="000000"/>
      </a:lt1>
      <a:dk2>
        <a:srgbClr val="D2DE26"/>
      </a:dk2>
      <a:lt2>
        <a:srgbClr val="D9E353"/>
      </a:lt2>
      <a:accent1>
        <a:srgbClr val="66D92C"/>
      </a:accent1>
      <a:accent2>
        <a:srgbClr val="BC2BD9"/>
      </a:accent2>
      <a:accent3>
        <a:srgbClr val="2F8EF0"/>
      </a:accent3>
      <a:accent4>
        <a:srgbClr val="2BD995"/>
      </a:accent4>
      <a:accent5>
        <a:srgbClr val="F02F50"/>
      </a:accent5>
      <a:accent6>
        <a:srgbClr val="F0C02F"/>
      </a:accent6>
      <a:hlink>
        <a:srgbClr val="000000"/>
      </a:hlink>
      <a:folHlink>
        <a:srgbClr val="000000"/>
      </a:folHlink>
    </a:clrScheme>
    <a:fontScheme name="Другая 2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koltch-All_Slides_Predfin_000" id="{C8537BCA-E443-874F-A896-0D20503229C2}" vid="{96BD3B8D-CD76-EB4E-8718-074531D3A1AB}"/>
    </a:ext>
  </a:extLst>
</a:theme>
</file>

<file path=ppt/theme/theme9.xml><?xml version="1.0" encoding="utf-8"?>
<a:theme xmlns:a="http://schemas.openxmlformats.org/drawingml/2006/main" name="4_Custom Design">
  <a:themeElements>
    <a:clrScheme name="01 Skokovo Green">
      <a:dk1>
        <a:srgbClr val="000000"/>
      </a:dk1>
      <a:lt1>
        <a:srgbClr val="000000"/>
      </a:lt1>
      <a:dk2>
        <a:srgbClr val="D2DE26"/>
      </a:dk2>
      <a:lt2>
        <a:srgbClr val="D9E353"/>
      </a:lt2>
      <a:accent1>
        <a:srgbClr val="66D92C"/>
      </a:accent1>
      <a:accent2>
        <a:srgbClr val="BC2BD9"/>
      </a:accent2>
      <a:accent3>
        <a:srgbClr val="2F8EF0"/>
      </a:accent3>
      <a:accent4>
        <a:srgbClr val="2BD995"/>
      </a:accent4>
      <a:accent5>
        <a:srgbClr val="F02F50"/>
      </a:accent5>
      <a:accent6>
        <a:srgbClr val="F0C02F"/>
      </a:accent6>
      <a:hlink>
        <a:srgbClr val="000000"/>
      </a:hlink>
      <a:folHlink>
        <a:srgbClr val="000000"/>
      </a:folHlink>
    </a:clrScheme>
    <a:fontScheme name="Другая 2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koltch-All_Slides_Predfin_000" id="{C8537BCA-E443-874F-A896-0D20503229C2}" vid="{96BD3B8D-CD76-EB4E-8718-074531D3A1AB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108417</TotalTime>
  <Words>922</Words>
  <Application>Microsoft Macintosh PowerPoint</Application>
  <PresentationFormat>Экран (16:9)</PresentationFormat>
  <Paragraphs>129</Paragraphs>
  <Slides>15</Slides>
  <Notes>1</Notes>
  <HiddenSlides>0</HiddenSlides>
  <MMClips>0</MMClips>
  <ScaleCrop>false</ScaleCrop>
  <HeadingPairs>
    <vt:vector size="8" baseType="variant">
      <vt:variant>
        <vt:lpstr>Использованные шрифты</vt:lpstr>
      </vt:variant>
      <vt:variant>
        <vt:i4>21</vt:i4>
      </vt:variant>
      <vt:variant>
        <vt:lpstr>Тема</vt:lpstr>
      </vt:variant>
      <vt:variant>
        <vt:i4>10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15</vt:i4>
      </vt:variant>
    </vt:vector>
  </HeadingPairs>
  <TitlesOfParts>
    <vt:vector size="47" baseType="lpstr">
      <vt:lpstr>Arial</vt:lpstr>
      <vt:lpstr>Arial Black</vt:lpstr>
      <vt:lpstr>Arial Bold</vt:lpstr>
      <vt:lpstr>Arial Narrow</vt:lpstr>
      <vt:lpstr>Calibri</vt:lpstr>
      <vt:lpstr>Century Gothic</vt:lpstr>
      <vt:lpstr>GPN_DIN Condensed</vt:lpstr>
      <vt:lpstr>GPN_DIN Condensed Bold</vt:lpstr>
      <vt:lpstr>GPN_DIN Condensed Regular</vt:lpstr>
      <vt:lpstr>GPN_DIN Regular</vt:lpstr>
      <vt:lpstr>HelveticaNeue</vt:lpstr>
      <vt:lpstr>Lucida Grande</vt:lpstr>
      <vt:lpstr>Raleway</vt:lpstr>
      <vt:lpstr>Raleway Medium</vt:lpstr>
      <vt:lpstr>SB Sans Display</vt:lpstr>
      <vt:lpstr>SB Sans Text</vt:lpstr>
      <vt:lpstr>SB Sans Text Heavy</vt:lpstr>
      <vt:lpstr>STIXGeneral-Regular</vt:lpstr>
      <vt:lpstr>Times</vt:lpstr>
      <vt:lpstr>Times New Roman</vt:lpstr>
      <vt:lpstr>Wingdings</vt:lpstr>
      <vt:lpstr>2_Skoltech</vt:lpstr>
      <vt:lpstr>Presentation Template_11.29.12</vt:lpstr>
      <vt:lpstr>1_Presentation Template_11.29.12</vt:lpstr>
      <vt:lpstr>SBER AI LAB Light</vt:lpstr>
      <vt:lpstr>Custom Design</vt:lpstr>
      <vt:lpstr>1_Custom Design</vt:lpstr>
      <vt:lpstr>2_Custom Design</vt:lpstr>
      <vt:lpstr>3_Custom Design</vt:lpstr>
      <vt:lpstr>4_Custom Design</vt:lpstr>
      <vt:lpstr>1_gpn_report</vt:lpstr>
      <vt:lpstr>think-cell Slide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Elena Bakhanova</dc:creator>
  <cp:lastModifiedBy>Irina Gayda</cp:lastModifiedBy>
  <cp:revision>2106</cp:revision>
  <cp:lastPrinted>2023-02-09T06:41:50Z</cp:lastPrinted>
  <dcterms:created xsi:type="dcterms:W3CDTF">2016-01-26T13:21:13Z</dcterms:created>
  <dcterms:modified xsi:type="dcterms:W3CDTF">2023-12-01T08:49:09Z</dcterms:modified>
</cp:coreProperties>
</file>