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881" r:id="rId2"/>
    <p:sldId id="2979" r:id="rId3"/>
    <p:sldId id="2983" r:id="rId4"/>
    <p:sldId id="2982" r:id="rId5"/>
    <p:sldId id="2973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3E7B"/>
    <a:srgbClr val="B0D3FA"/>
    <a:srgbClr val="3DADE2"/>
    <a:srgbClr val="0070C0"/>
    <a:srgbClr val="0A68B6"/>
    <a:srgbClr val="46B4C6"/>
    <a:srgbClr val="3CAFC2"/>
    <a:srgbClr val="31859C"/>
    <a:srgbClr val="81B9F7"/>
    <a:srgbClr val="669E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4" d="100"/>
          <a:sy n="84" d="100"/>
        </p:scale>
        <p:origin x="684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21DE43-A69A-4D78-9148-C63AD57E4D75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221FFDA-0A3B-46E3-A499-2B90B3442129}">
      <dgm:prSet phldrT="[Текст]" custT="1"/>
      <dgm:spPr>
        <a:solidFill>
          <a:srgbClr val="002060"/>
        </a:solidFill>
        <a:ln>
          <a:solidFill>
            <a:srgbClr val="002060"/>
          </a:solidFill>
        </a:ln>
      </dgm:spPr>
      <dgm:t>
        <a:bodyPr/>
        <a:lstStyle/>
        <a:p>
          <a:r>
            <a:rPr lang="ru-RU" sz="2200" dirty="0">
              <a:latin typeface="Gill Sans Bold"/>
            </a:rPr>
            <a:t>Диверсификация заказа</a:t>
          </a:r>
        </a:p>
      </dgm:t>
    </dgm:pt>
    <dgm:pt modelId="{03C03959-F2DA-4949-912D-283E92D86E75}" type="parTrans" cxnId="{DF26AAEB-3629-4E8B-ACCB-3936CEF72A53}">
      <dgm:prSet/>
      <dgm:spPr/>
      <dgm:t>
        <a:bodyPr/>
        <a:lstStyle/>
        <a:p>
          <a:endParaRPr lang="ru-RU" sz="2400">
            <a:latin typeface="Gill Sans Bold"/>
          </a:endParaRPr>
        </a:p>
      </dgm:t>
    </dgm:pt>
    <dgm:pt modelId="{F8D328FB-6C23-4E27-B29A-9F22388288C7}" type="sibTrans" cxnId="{DF26AAEB-3629-4E8B-ACCB-3936CEF72A53}">
      <dgm:prSet/>
      <dgm:spPr/>
      <dgm:t>
        <a:bodyPr/>
        <a:lstStyle/>
        <a:p>
          <a:endParaRPr lang="ru-RU" sz="2400">
            <a:latin typeface="Gill Sans Bold"/>
          </a:endParaRPr>
        </a:p>
      </dgm:t>
    </dgm:pt>
    <dgm:pt modelId="{A85EBD98-63F2-4C03-A5ED-19C89F007354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ru-RU" sz="2200" dirty="0">
              <a:latin typeface="Gill Sans Bold"/>
            </a:rPr>
            <a:t>Подготовка под конкретное рабочее место</a:t>
          </a:r>
        </a:p>
      </dgm:t>
    </dgm:pt>
    <dgm:pt modelId="{A50DFA78-5841-469A-B1B1-3B73E8022375}" type="parTrans" cxnId="{BAFDE176-F11A-4A3F-A865-3BB4B80997E3}">
      <dgm:prSet/>
      <dgm:spPr>
        <a:ln>
          <a:solidFill>
            <a:srgbClr val="002060"/>
          </a:solidFill>
        </a:ln>
      </dgm:spPr>
      <dgm:t>
        <a:bodyPr/>
        <a:lstStyle/>
        <a:p>
          <a:endParaRPr lang="ru-RU" sz="2400">
            <a:latin typeface="Gill Sans Bold"/>
          </a:endParaRPr>
        </a:p>
      </dgm:t>
    </dgm:pt>
    <dgm:pt modelId="{C77464A0-C427-4183-9A0E-09713CA4354B}" type="sibTrans" cxnId="{BAFDE176-F11A-4A3F-A865-3BB4B80997E3}">
      <dgm:prSet/>
      <dgm:spPr/>
      <dgm:t>
        <a:bodyPr/>
        <a:lstStyle/>
        <a:p>
          <a:endParaRPr lang="ru-RU" sz="2400">
            <a:latin typeface="Gill Sans Bold"/>
          </a:endParaRPr>
        </a:p>
      </dgm:t>
    </dgm:pt>
    <dgm:pt modelId="{92ABE5B9-2DFB-483B-BE09-A27794108527}">
      <dgm:prSet phldrT="[Текст]" custT="1"/>
      <dgm:spPr>
        <a:solidFill>
          <a:srgbClr val="002060"/>
        </a:solidFill>
        <a:ln>
          <a:solidFill>
            <a:srgbClr val="002060"/>
          </a:solidFill>
        </a:ln>
      </dgm:spPr>
      <dgm:t>
        <a:bodyPr/>
        <a:lstStyle/>
        <a:p>
          <a:r>
            <a:rPr lang="ru-RU" sz="2200" dirty="0">
              <a:latin typeface="Gill Sans Bold"/>
            </a:rPr>
            <a:t>Фундаментальная подготовка под наукоемкую деятельность</a:t>
          </a:r>
        </a:p>
      </dgm:t>
    </dgm:pt>
    <dgm:pt modelId="{8F7D43F1-D647-4068-AF85-69880552A34D}" type="parTrans" cxnId="{5024A110-166F-42D2-98D8-60B50F9DA2E9}">
      <dgm:prSet/>
      <dgm:spPr>
        <a:ln>
          <a:solidFill>
            <a:srgbClr val="002060"/>
          </a:solidFill>
        </a:ln>
      </dgm:spPr>
      <dgm:t>
        <a:bodyPr/>
        <a:lstStyle/>
        <a:p>
          <a:endParaRPr lang="ru-RU" sz="2400">
            <a:latin typeface="Gill Sans Bold"/>
          </a:endParaRPr>
        </a:p>
      </dgm:t>
    </dgm:pt>
    <dgm:pt modelId="{3806BDF5-CAF4-4B3E-8E04-7BE408E27CF8}" type="sibTrans" cxnId="{5024A110-166F-42D2-98D8-60B50F9DA2E9}">
      <dgm:prSet/>
      <dgm:spPr/>
      <dgm:t>
        <a:bodyPr/>
        <a:lstStyle/>
        <a:p>
          <a:endParaRPr lang="ru-RU" sz="2400">
            <a:latin typeface="Gill Sans Bold"/>
          </a:endParaRPr>
        </a:p>
      </dgm:t>
    </dgm:pt>
    <dgm:pt modelId="{E5B29113-AF83-432B-AF1B-2E90E5AC19CA}">
      <dgm:prSet phldrT="[Текст]" custT="1"/>
      <dgm:spPr>
        <a:solidFill>
          <a:srgbClr val="002060"/>
        </a:solidFill>
        <a:ln>
          <a:solidFill>
            <a:srgbClr val="002060"/>
          </a:solidFill>
        </a:ln>
      </dgm:spPr>
      <dgm:t>
        <a:bodyPr/>
        <a:lstStyle/>
        <a:p>
          <a:r>
            <a:rPr lang="ru-RU" sz="2200" dirty="0">
              <a:latin typeface="Gill Sans Bold"/>
            </a:rPr>
            <a:t>Ускоренная подготовка для быстрого выхода на рынок труда</a:t>
          </a:r>
        </a:p>
      </dgm:t>
    </dgm:pt>
    <dgm:pt modelId="{0D2CB768-B69A-4F91-865E-51BC1A9FC412}" type="parTrans" cxnId="{B740D664-7255-446D-99CD-791DF4DCC8E6}">
      <dgm:prSet/>
      <dgm:spPr>
        <a:ln>
          <a:solidFill>
            <a:srgbClr val="002060"/>
          </a:solidFill>
        </a:ln>
      </dgm:spPr>
      <dgm:t>
        <a:bodyPr/>
        <a:lstStyle/>
        <a:p>
          <a:endParaRPr lang="ru-RU" sz="2400">
            <a:latin typeface="Gill Sans Bold"/>
          </a:endParaRPr>
        </a:p>
      </dgm:t>
    </dgm:pt>
    <dgm:pt modelId="{F0EB9D7B-1958-48C1-85FB-9996AA523158}" type="sibTrans" cxnId="{B740D664-7255-446D-99CD-791DF4DCC8E6}">
      <dgm:prSet/>
      <dgm:spPr/>
      <dgm:t>
        <a:bodyPr/>
        <a:lstStyle/>
        <a:p>
          <a:endParaRPr lang="ru-RU" sz="2400">
            <a:latin typeface="Gill Sans Bold"/>
          </a:endParaRPr>
        </a:p>
      </dgm:t>
    </dgm:pt>
    <dgm:pt modelId="{7EC3EC8F-CDEB-43FE-B86F-83CAB4172DB1}" type="pres">
      <dgm:prSet presAssocID="{3021DE43-A69A-4D78-9148-C63AD57E4D7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A8BE3F9-1B96-4F8D-A682-0E5150C1F526}" type="pres">
      <dgm:prSet presAssocID="{6221FFDA-0A3B-46E3-A499-2B90B3442129}" presName="hierRoot1" presStyleCnt="0">
        <dgm:presLayoutVars>
          <dgm:hierBranch val="init"/>
        </dgm:presLayoutVars>
      </dgm:prSet>
      <dgm:spPr/>
    </dgm:pt>
    <dgm:pt modelId="{A2F39618-F561-4A36-83B5-19C3D7A5DB8B}" type="pres">
      <dgm:prSet presAssocID="{6221FFDA-0A3B-46E3-A499-2B90B3442129}" presName="rootComposite1" presStyleCnt="0"/>
      <dgm:spPr/>
    </dgm:pt>
    <dgm:pt modelId="{70F57C1C-1D52-4798-8DD1-62DD4C783F34}" type="pres">
      <dgm:prSet presAssocID="{6221FFDA-0A3B-46E3-A499-2B90B3442129}" presName="rootText1" presStyleLbl="node0" presStyleIdx="0" presStyleCnt="1">
        <dgm:presLayoutVars>
          <dgm:chPref val="3"/>
        </dgm:presLayoutVars>
      </dgm:prSet>
      <dgm:spPr/>
    </dgm:pt>
    <dgm:pt modelId="{A2E7BBC0-8048-4237-B9DA-660583DAF082}" type="pres">
      <dgm:prSet presAssocID="{6221FFDA-0A3B-46E3-A499-2B90B3442129}" presName="rootConnector1" presStyleLbl="node1" presStyleIdx="0" presStyleCnt="0"/>
      <dgm:spPr/>
    </dgm:pt>
    <dgm:pt modelId="{936C2CD9-5950-4BAA-AE93-4EF9CEE4AA6A}" type="pres">
      <dgm:prSet presAssocID="{6221FFDA-0A3B-46E3-A499-2B90B3442129}" presName="hierChild2" presStyleCnt="0"/>
      <dgm:spPr/>
    </dgm:pt>
    <dgm:pt modelId="{9F2E0440-B68E-4A78-BAF4-4AFC91D78770}" type="pres">
      <dgm:prSet presAssocID="{A50DFA78-5841-469A-B1B1-3B73E8022375}" presName="Name37" presStyleLbl="parChTrans1D2" presStyleIdx="0" presStyleCnt="3"/>
      <dgm:spPr/>
    </dgm:pt>
    <dgm:pt modelId="{1763B6CA-BB09-4EB1-A4AE-C87EA3DE99B2}" type="pres">
      <dgm:prSet presAssocID="{A85EBD98-63F2-4C03-A5ED-19C89F007354}" presName="hierRoot2" presStyleCnt="0">
        <dgm:presLayoutVars>
          <dgm:hierBranch val="init"/>
        </dgm:presLayoutVars>
      </dgm:prSet>
      <dgm:spPr/>
    </dgm:pt>
    <dgm:pt modelId="{96BA1426-2F47-4E51-98D9-155C35D73E60}" type="pres">
      <dgm:prSet presAssocID="{A85EBD98-63F2-4C03-A5ED-19C89F007354}" presName="rootComposite" presStyleCnt="0"/>
      <dgm:spPr/>
    </dgm:pt>
    <dgm:pt modelId="{AC5C38D0-FFD0-4C20-BC5E-690F57FC36AE}" type="pres">
      <dgm:prSet presAssocID="{A85EBD98-63F2-4C03-A5ED-19C89F007354}" presName="rootText" presStyleLbl="node2" presStyleIdx="0" presStyleCnt="3" custScaleY="100984">
        <dgm:presLayoutVars>
          <dgm:chPref val="3"/>
        </dgm:presLayoutVars>
      </dgm:prSet>
      <dgm:spPr/>
    </dgm:pt>
    <dgm:pt modelId="{9C60A5E5-001B-40E8-AA9D-0E51ADE80E65}" type="pres">
      <dgm:prSet presAssocID="{A85EBD98-63F2-4C03-A5ED-19C89F007354}" presName="rootConnector" presStyleLbl="node2" presStyleIdx="0" presStyleCnt="3"/>
      <dgm:spPr/>
    </dgm:pt>
    <dgm:pt modelId="{C8E72C9F-192F-4BF0-B383-18E0E4CFC7D7}" type="pres">
      <dgm:prSet presAssocID="{A85EBD98-63F2-4C03-A5ED-19C89F007354}" presName="hierChild4" presStyleCnt="0"/>
      <dgm:spPr/>
    </dgm:pt>
    <dgm:pt modelId="{C7120A20-965A-49ED-9CE1-7E1938ADA724}" type="pres">
      <dgm:prSet presAssocID="{A85EBD98-63F2-4C03-A5ED-19C89F007354}" presName="hierChild5" presStyleCnt="0"/>
      <dgm:spPr/>
    </dgm:pt>
    <dgm:pt modelId="{BDD17401-AAA9-4377-850C-8037F0637394}" type="pres">
      <dgm:prSet presAssocID="{8F7D43F1-D647-4068-AF85-69880552A34D}" presName="Name37" presStyleLbl="parChTrans1D2" presStyleIdx="1" presStyleCnt="3"/>
      <dgm:spPr/>
    </dgm:pt>
    <dgm:pt modelId="{4D65D9E6-6DBA-4E12-A9FA-C74DD860EA23}" type="pres">
      <dgm:prSet presAssocID="{92ABE5B9-2DFB-483B-BE09-A27794108527}" presName="hierRoot2" presStyleCnt="0">
        <dgm:presLayoutVars>
          <dgm:hierBranch val="init"/>
        </dgm:presLayoutVars>
      </dgm:prSet>
      <dgm:spPr/>
    </dgm:pt>
    <dgm:pt modelId="{D2155644-0394-44C3-B3E3-7A14C83841C6}" type="pres">
      <dgm:prSet presAssocID="{92ABE5B9-2DFB-483B-BE09-A27794108527}" presName="rootComposite" presStyleCnt="0"/>
      <dgm:spPr/>
    </dgm:pt>
    <dgm:pt modelId="{6F229F36-CBBD-49EE-A3E6-E908C5191DC1}" type="pres">
      <dgm:prSet presAssocID="{92ABE5B9-2DFB-483B-BE09-A27794108527}" presName="rootText" presStyleLbl="node2" presStyleIdx="1" presStyleCnt="3" custScaleY="101465">
        <dgm:presLayoutVars>
          <dgm:chPref val="3"/>
        </dgm:presLayoutVars>
      </dgm:prSet>
      <dgm:spPr/>
    </dgm:pt>
    <dgm:pt modelId="{75A76612-CF14-4E43-A449-52CB54304620}" type="pres">
      <dgm:prSet presAssocID="{92ABE5B9-2DFB-483B-BE09-A27794108527}" presName="rootConnector" presStyleLbl="node2" presStyleIdx="1" presStyleCnt="3"/>
      <dgm:spPr/>
    </dgm:pt>
    <dgm:pt modelId="{293ACDF7-88A9-40DE-864E-B968C4B82F22}" type="pres">
      <dgm:prSet presAssocID="{92ABE5B9-2DFB-483B-BE09-A27794108527}" presName="hierChild4" presStyleCnt="0"/>
      <dgm:spPr/>
    </dgm:pt>
    <dgm:pt modelId="{CB69E6E5-7423-4F79-A4D7-3A77B835E6DC}" type="pres">
      <dgm:prSet presAssocID="{92ABE5B9-2DFB-483B-BE09-A27794108527}" presName="hierChild5" presStyleCnt="0"/>
      <dgm:spPr/>
    </dgm:pt>
    <dgm:pt modelId="{3BF06B29-8250-4A42-B2F0-FC927CB82479}" type="pres">
      <dgm:prSet presAssocID="{0D2CB768-B69A-4F91-865E-51BC1A9FC412}" presName="Name37" presStyleLbl="parChTrans1D2" presStyleIdx="2" presStyleCnt="3"/>
      <dgm:spPr/>
    </dgm:pt>
    <dgm:pt modelId="{51CAFDD1-4F00-4306-A7A6-2903882F3FB5}" type="pres">
      <dgm:prSet presAssocID="{E5B29113-AF83-432B-AF1B-2E90E5AC19CA}" presName="hierRoot2" presStyleCnt="0">
        <dgm:presLayoutVars>
          <dgm:hierBranch val="init"/>
        </dgm:presLayoutVars>
      </dgm:prSet>
      <dgm:spPr/>
    </dgm:pt>
    <dgm:pt modelId="{B081A53B-7109-4FD8-940D-E75AD9CADED5}" type="pres">
      <dgm:prSet presAssocID="{E5B29113-AF83-432B-AF1B-2E90E5AC19CA}" presName="rootComposite" presStyleCnt="0"/>
      <dgm:spPr/>
    </dgm:pt>
    <dgm:pt modelId="{A9213E70-CE4A-4632-9069-DB1D99BB7286}" type="pres">
      <dgm:prSet presAssocID="{E5B29113-AF83-432B-AF1B-2E90E5AC19CA}" presName="rootText" presStyleLbl="node2" presStyleIdx="2" presStyleCnt="3">
        <dgm:presLayoutVars>
          <dgm:chPref val="3"/>
        </dgm:presLayoutVars>
      </dgm:prSet>
      <dgm:spPr/>
    </dgm:pt>
    <dgm:pt modelId="{FC169A65-D49A-40EF-9DEC-4108858FB147}" type="pres">
      <dgm:prSet presAssocID="{E5B29113-AF83-432B-AF1B-2E90E5AC19CA}" presName="rootConnector" presStyleLbl="node2" presStyleIdx="2" presStyleCnt="3"/>
      <dgm:spPr/>
    </dgm:pt>
    <dgm:pt modelId="{B780F90D-1BC5-42A2-BB19-E46A68911827}" type="pres">
      <dgm:prSet presAssocID="{E5B29113-AF83-432B-AF1B-2E90E5AC19CA}" presName="hierChild4" presStyleCnt="0"/>
      <dgm:spPr/>
    </dgm:pt>
    <dgm:pt modelId="{1D5C446A-A7CC-450F-AA6F-3507D2A22501}" type="pres">
      <dgm:prSet presAssocID="{E5B29113-AF83-432B-AF1B-2E90E5AC19CA}" presName="hierChild5" presStyleCnt="0"/>
      <dgm:spPr/>
    </dgm:pt>
    <dgm:pt modelId="{1C8672F2-1EE8-4003-9726-B717BFEEC866}" type="pres">
      <dgm:prSet presAssocID="{6221FFDA-0A3B-46E3-A499-2B90B3442129}" presName="hierChild3" presStyleCnt="0"/>
      <dgm:spPr/>
    </dgm:pt>
  </dgm:ptLst>
  <dgm:cxnLst>
    <dgm:cxn modelId="{5024A110-166F-42D2-98D8-60B50F9DA2E9}" srcId="{6221FFDA-0A3B-46E3-A499-2B90B3442129}" destId="{92ABE5B9-2DFB-483B-BE09-A27794108527}" srcOrd="1" destOrd="0" parTransId="{8F7D43F1-D647-4068-AF85-69880552A34D}" sibTransId="{3806BDF5-CAF4-4B3E-8E04-7BE408E27CF8}"/>
    <dgm:cxn modelId="{9236AE23-B376-4E6A-99CA-FB0EA467E793}" type="presOf" srcId="{A50DFA78-5841-469A-B1B1-3B73E8022375}" destId="{9F2E0440-B68E-4A78-BAF4-4AFC91D78770}" srcOrd="0" destOrd="0" presId="urn:microsoft.com/office/officeart/2005/8/layout/orgChart1"/>
    <dgm:cxn modelId="{BAF7A75E-B080-4CE0-ACF4-0C8C2730248B}" type="presOf" srcId="{E5B29113-AF83-432B-AF1B-2E90E5AC19CA}" destId="{A9213E70-CE4A-4632-9069-DB1D99BB7286}" srcOrd="0" destOrd="0" presId="urn:microsoft.com/office/officeart/2005/8/layout/orgChart1"/>
    <dgm:cxn modelId="{14FE8161-6279-4EFF-A83A-3BC66B0A13B2}" type="presOf" srcId="{8F7D43F1-D647-4068-AF85-69880552A34D}" destId="{BDD17401-AAA9-4377-850C-8037F0637394}" srcOrd="0" destOrd="0" presId="urn:microsoft.com/office/officeart/2005/8/layout/orgChart1"/>
    <dgm:cxn modelId="{B740D664-7255-446D-99CD-791DF4DCC8E6}" srcId="{6221FFDA-0A3B-46E3-A499-2B90B3442129}" destId="{E5B29113-AF83-432B-AF1B-2E90E5AC19CA}" srcOrd="2" destOrd="0" parTransId="{0D2CB768-B69A-4F91-865E-51BC1A9FC412}" sibTransId="{F0EB9D7B-1958-48C1-85FB-9996AA523158}"/>
    <dgm:cxn modelId="{E1D6E24C-9895-4FF7-AC7D-19744BB4B662}" type="presOf" srcId="{0D2CB768-B69A-4F91-865E-51BC1A9FC412}" destId="{3BF06B29-8250-4A42-B2F0-FC927CB82479}" srcOrd="0" destOrd="0" presId="urn:microsoft.com/office/officeart/2005/8/layout/orgChart1"/>
    <dgm:cxn modelId="{4FA54354-C1C8-4FD1-826B-4D3DF57E01AB}" type="presOf" srcId="{6221FFDA-0A3B-46E3-A499-2B90B3442129}" destId="{A2E7BBC0-8048-4237-B9DA-660583DAF082}" srcOrd="1" destOrd="0" presId="urn:microsoft.com/office/officeart/2005/8/layout/orgChart1"/>
    <dgm:cxn modelId="{BAFDE176-F11A-4A3F-A865-3BB4B80997E3}" srcId="{6221FFDA-0A3B-46E3-A499-2B90B3442129}" destId="{A85EBD98-63F2-4C03-A5ED-19C89F007354}" srcOrd="0" destOrd="0" parTransId="{A50DFA78-5841-469A-B1B1-3B73E8022375}" sibTransId="{C77464A0-C427-4183-9A0E-09713CA4354B}"/>
    <dgm:cxn modelId="{C3404E85-C373-4251-8EBC-036840C9CE0E}" type="presOf" srcId="{6221FFDA-0A3B-46E3-A499-2B90B3442129}" destId="{70F57C1C-1D52-4798-8DD1-62DD4C783F34}" srcOrd="0" destOrd="0" presId="urn:microsoft.com/office/officeart/2005/8/layout/orgChart1"/>
    <dgm:cxn modelId="{5EBDEA9F-A2B1-4F23-977E-DAFF9C5FBE14}" type="presOf" srcId="{E5B29113-AF83-432B-AF1B-2E90E5AC19CA}" destId="{FC169A65-D49A-40EF-9DEC-4108858FB147}" srcOrd="1" destOrd="0" presId="urn:microsoft.com/office/officeart/2005/8/layout/orgChart1"/>
    <dgm:cxn modelId="{37634AA7-2E29-4435-A18E-13EA67E1AB2B}" type="presOf" srcId="{92ABE5B9-2DFB-483B-BE09-A27794108527}" destId="{75A76612-CF14-4E43-A449-52CB54304620}" srcOrd="1" destOrd="0" presId="urn:microsoft.com/office/officeart/2005/8/layout/orgChart1"/>
    <dgm:cxn modelId="{F7D09EAD-D7D0-4CF7-BC4F-BEA7F04ABFD1}" type="presOf" srcId="{A85EBD98-63F2-4C03-A5ED-19C89F007354}" destId="{9C60A5E5-001B-40E8-AA9D-0E51ADE80E65}" srcOrd="1" destOrd="0" presId="urn:microsoft.com/office/officeart/2005/8/layout/orgChart1"/>
    <dgm:cxn modelId="{C30A03B9-C140-4916-8954-48D54D0266F0}" type="presOf" srcId="{3021DE43-A69A-4D78-9148-C63AD57E4D75}" destId="{7EC3EC8F-CDEB-43FE-B86F-83CAB4172DB1}" srcOrd="0" destOrd="0" presId="urn:microsoft.com/office/officeart/2005/8/layout/orgChart1"/>
    <dgm:cxn modelId="{F8FAC3BB-BDF6-43A9-948B-478F94EFDF92}" type="presOf" srcId="{A85EBD98-63F2-4C03-A5ED-19C89F007354}" destId="{AC5C38D0-FFD0-4C20-BC5E-690F57FC36AE}" srcOrd="0" destOrd="0" presId="urn:microsoft.com/office/officeart/2005/8/layout/orgChart1"/>
    <dgm:cxn modelId="{DF395BCF-65F5-46C7-8B33-1DF2B1F0CC73}" type="presOf" srcId="{92ABE5B9-2DFB-483B-BE09-A27794108527}" destId="{6F229F36-CBBD-49EE-A3E6-E908C5191DC1}" srcOrd="0" destOrd="0" presId="urn:microsoft.com/office/officeart/2005/8/layout/orgChart1"/>
    <dgm:cxn modelId="{DF26AAEB-3629-4E8B-ACCB-3936CEF72A53}" srcId="{3021DE43-A69A-4D78-9148-C63AD57E4D75}" destId="{6221FFDA-0A3B-46E3-A499-2B90B3442129}" srcOrd="0" destOrd="0" parTransId="{03C03959-F2DA-4949-912D-283E92D86E75}" sibTransId="{F8D328FB-6C23-4E27-B29A-9F22388288C7}"/>
    <dgm:cxn modelId="{A3FBD373-6A1A-457E-BEE1-05CC2C10C878}" type="presParOf" srcId="{7EC3EC8F-CDEB-43FE-B86F-83CAB4172DB1}" destId="{DA8BE3F9-1B96-4F8D-A682-0E5150C1F526}" srcOrd="0" destOrd="0" presId="urn:microsoft.com/office/officeart/2005/8/layout/orgChart1"/>
    <dgm:cxn modelId="{B5BCCC7D-AA0F-46DA-8028-983E293EB7DA}" type="presParOf" srcId="{DA8BE3F9-1B96-4F8D-A682-0E5150C1F526}" destId="{A2F39618-F561-4A36-83B5-19C3D7A5DB8B}" srcOrd="0" destOrd="0" presId="urn:microsoft.com/office/officeart/2005/8/layout/orgChart1"/>
    <dgm:cxn modelId="{640862E1-119F-4B2F-97B0-92DDC7612DA0}" type="presParOf" srcId="{A2F39618-F561-4A36-83B5-19C3D7A5DB8B}" destId="{70F57C1C-1D52-4798-8DD1-62DD4C783F34}" srcOrd="0" destOrd="0" presId="urn:microsoft.com/office/officeart/2005/8/layout/orgChart1"/>
    <dgm:cxn modelId="{3F7F38BB-6260-4F65-9EB4-16783140B156}" type="presParOf" srcId="{A2F39618-F561-4A36-83B5-19C3D7A5DB8B}" destId="{A2E7BBC0-8048-4237-B9DA-660583DAF082}" srcOrd="1" destOrd="0" presId="urn:microsoft.com/office/officeart/2005/8/layout/orgChart1"/>
    <dgm:cxn modelId="{6F78CB32-C687-4EBA-BEDF-9AB7EC0DC200}" type="presParOf" srcId="{DA8BE3F9-1B96-4F8D-A682-0E5150C1F526}" destId="{936C2CD9-5950-4BAA-AE93-4EF9CEE4AA6A}" srcOrd="1" destOrd="0" presId="urn:microsoft.com/office/officeart/2005/8/layout/orgChart1"/>
    <dgm:cxn modelId="{8620EC59-A5AB-40DB-94D9-6AAA0616188C}" type="presParOf" srcId="{936C2CD9-5950-4BAA-AE93-4EF9CEE4AA6A}" destId="{9F2E0440-B68E-4A78-BAF4-4AFC91D78770}" srcOrd="0" destOrd="0" presId="urn:microsoft.com/office/officeart/2005/8/layout/orgChart1"/>
    <dgm:cxn modelId="{2871067C-9196-4085-BB83-C182CD1300AE}" type="presParOf" srcId="{936C2CD9-5950-4BAA-AE93-4EF9CEE4AA6A}" destId="{1763B6CA-BB09-4EB1-A4AE-C87EA3DE99B2}" srcOrd="1" destOrd="0" presId="urn:microsoft.com/office/officeart/2005/8/layout/orgChart1"/>
    <dgm:cxn modelId="{B982192F-5969-4C1A-85E5-24B49059B3FB}" type="presParOf" srcId="{1763B6CA-BB09-4EB1-A4AE-C87EA3DE99B2}" destId="{96BA1426-2F47-4E51-98D9-155C35D73E60}" srcOrd="0" destOrd="0" presId="urn:microsoft.com/office/officeart/2005/8/layout/orgChart1"/>
    <dgm:cxn modelId="{AF2DD607-E6E1-41C7-BA0D-0F4E4A650CA2}" type="presParOf" srcId="{96BA1426-2F47-4E51-98D9-155C35D73E60}" destId="{AC5C38D0-FFD0-4C20-BC5E-690F57FC36AE}" srcOrd="0" destOrd="0" presId="urn:microsoft.com/office/officeart/2005/8/layout/orgChart1"/>
    <dgm:cxn modelId="{D23344BC-ADF9-45EE-90C3-7EA71B77EBCE}" type="presParOf" srcId="{96BA1426-2F47-4E51-98D9-155C35D73E60}" destId="{9C60A5E5-001B-40E8-AA9D-0E51ADE80E65}" srcOrd="1" destOrd="0" presId="urn:microsoft.com/office/officeart/2005/8/layout/orgChart1"/>
    <dgm:cxn modelId="{5A334A7C-F2F3-45C7-999E-869B6E396A4A}" type="presParOf" srcId="{1763B6CA-BB09-4EB1-A4AE-C87EA3DE99B2}" destId="{C8E72C9F-192F-4BF0-B383-18E0E4CFC7D7}" srcOrd="1" destOrd="0" presId="urn:microsoft.com/office/officeart/2005/8/layout/orgChart1"/>
    <dgm:cxn modelId="{230CDC3D-EFBE-4E6B-9325-0936E0147FFA}" type="presParOf" srcId="{1763B6CA-BB09-4EB1-A4AE-C87EA3DE99B2}" destId="{C7120A20-965A-49ED-9CE1-7E1938ADA724}" srcOrd="2" destOrd="0" presId="urn:microsoft.com/office/officeart/2005/8/layout/orgChart1"/>
    <dgm:cxn modelId="{66FE7115-9A2A-4FFA-BCAF-04D031ABB407}" type="presParOf" srcId="{936C2CD9-5950-4BAA-AE93-4EF9CEE4AA6A}" destId="{BDD17401-AAA9-4377-850C-8037F0637394}" srcOrd="2" destOrd="0" presId="urn:microsoft.com/office/officeart/2005/8/layout/orgChart1"/>
    <dgm:cxn modelId="{5F9C653E-8373-4041-8568-F9C753761A3F}" type="presParOf" srcId="{936C2CD9-5950-4BAA-AE93-4EF9CEE4AA6A}" destId="{4D65D9E6-6DBA-4E12-A9FA-C74DD860EA23}" srcOrd="3" destOrd="0" presId="urn:microsoft.com/office/officeart/2005/8/layout/orgChart1"/>
    <dgm:cxn modelId="{665E1797-279D-4A63-BA8E-41DDC596A8D5}" type="presParOf" srcId="{4D65D9E6-6DBA-4E12-A9FA-C74DD860EA23}" destId="{D2155644-0394-44C3-B3E3-7A14C83841C6}" srcOrd="0" destOrd="0" presId="urn:microsoft.com/office/officeart/2005/8/layout/orgChart1"/>
    <dgm:cxn modelId="{AEBE7C60-4502-465C-AA8A-55CA842D013B}" type="presParOf" srcId="{D2155644-0394-44C3-B3E3-7A14C83841C6}" destId="{6F229F36-CBBD-49EE-A3E6-E908C5191DC1}" srcOrd="0" destOrd="0" presId="urn:microsoft.com/office/officeart/2005/8/layout/orgChart1"/>
    <dgm:cxn modelId="{982E3914-1CDA-41AE-A1C1-5C6C2F7B4A32}" type="presParOf" srcId="{D2155644-0394-44C3-B3E3-7A14C83841C6}" destId="{75A76612-CF14-4E43-A449-52CB54304620}" srcOrd="1" destOrd="0" presId="urn:microsoft.com/office/officeart/2005/8/layout/orgChart1"/>
    <dgm:cxn modelId="{F1C03E9F-A51B-4A85-8482-08C000AAFE9C}" type="presParOf" srcId="{4D65D9E6-6DBA-4E12-A9FA-C74DD860EA23}" destId="{293ACDF7-88A9-40DE-864E-B968C4B82F22}" srcOrd="1" destOrd="0" presId="urn:microsoft.com/office/officeart/2005/8/layout/orgChart1"/>
    <dgm:cxn modelId="{A5BD3763-6F86-447A-8CAB-124465BE094E}" type="presParOf" srcId="{4D65D9E6-6DBA-4E12-A9FA-C74DD860EA23}" destId="{CB69E6E5-7423-4F79-A4D7-3A77B835E6DC}" srcOrd="2" destOrd="0" presId="urn:microsoft.com/office/officeart/2005/8/layout/orgChart1"/>
    <dgm:cxn modelId="{8BD47487-E0F7-4E89-B543-C246BBD2BC96}" type="presParOf" srcId="{936C2CD9-5950-4BAA-AE93-4EF9CEE4AA6A}" destId="{3BF06B29-8250-4A42-B2F0-FC927CB82479}" srcOrd="4" destOrd="0" presId="urn:microsoft.com/office/officeart/2005/8/layout/orgChart1"/>
    <dgm:cxn modelId="{83C9DC12-89C5-4225-898A-0D023E30AC0D}" type="presParOf" srcId="{936C2CD9-5950-4BAA-AE93-4EF9CEE4AA6A}" destId="{51CAFDD1-4F00-4306-A7A6-2903882F3FB5}" srcOrd="5" destOrd="0" presId="urn:microsoft.com/office/officeart/2005/8/layout/orgChart1"/>
    <dgm:cxn modelId="{D2C70BD3-B678-448D-A4A9-0C41A092D23D}" type="presParOf" srcId="{51CAFDD1-4F00-4306-A7A6-2903882F3FB5}" destId="{B081A53B-7109-4FD8-940D-E75AD9CADED5}" srcOrd="0" destOrd="0" presId="urn:microsoft.com/office/officeart/2005/8/layout/orgChart1"/>
    <dgm:cxn modelId="{29280A15-CB4F-43FB-BC92-55A897A09B61}" type="presParOf" srcId="{B081A53B-7109-4FD8-940D-E75AD9CADED5}" destId="{A9213E70-CE4A-4632-9069-DB1D99BB7286}" srcOrd="0" destOrd="0" presId="urn:microsoft.com/office/officeart/2005/8/layout/orgChart1"/>
    <dgm:cxn modelId="{3DE4C346-DAE6-43AA-A5A8-AF4DEB92772D}" type="presParOf" srcId="{B081A53B-7109-4FD8-940D-E75AD9CADED5}" destId="{FC169A65-D49A-40EF-9DEC-4108858FB147}" srcOrd="1" destOrd="0" presId="urn:microsoft.com/office/officeart/2005/8/layout/orgChart1"/>
    <dgm:cxn modelId="{D3BFD666-8A6E-4432-AF76-07E507019404}" type="presParOf" srcId="{51CAFDD1-4F00-4306-A7A6-2903882F3FB5}" destId="{B780F90D-1BC5-42A2-BB19-E46A68911827}" srcOrd="1" destOrd="0" presId="urn:microsoft.com/office/officeart/2005/8/layout/orgChart1"/>
    <dgm:cxn modelId="{49B93CC3-327F-413F-A403-ACABDDF602CB}" type="presParOf" srcId="{51CAFDD1-4F00-4306-A7A6-2903882F3FB5}" destId="{1D5C446A-A7CC-450F-AA6F-3507D2A22501}" srcOrd="2" destOrd="0" presId="urn:microsoft.com/office/officeart/2005/8/layout/orgChart1"/>
    <dgm:cxn modelId="{EEC16788-2C3A-4C01-99C8-CA636B1B89FD}" type="presParOf" srcId="{DA8BE3F9-1B96-4F8D-A682-0E5150C1F526}" destId="{1C8672F2-1EE8-4003-9726-B717BFEEC86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F06B29-8250-4A42-B2F0-FC927CB82479}">
      <dsp:nvSpPr>
        <dsp:cNvPr id="0" name=""/>
        <dsp:cNvSpPr/>
      </dsp:nvSpPr>
      <dsp:spPr>
        <a:xfrm>
          <a:off x="5812155" y="1269167"/>
          <a:ext cx="3069083" cy="5326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6325"/>
              </a:lnTo>
              <a:lnTo>
                <a:pt x="3069083" y="266325"/>
              </a:lnTo>
              <a:lnTo>
                <a:pt x="3069083" y="532650"/>
              </a:lnTo>
            </a:path>
          </a:pathLst>
        </a:custGeom>
        <a:noFill/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D17401-AAA9-4377-850C-8037F0637394}">
      <dsp:nvSpPr>
        <dsp:cNvPr id="0" name=""/>
        <dsp:cNvSpPr/>
      </dsp:nvSpPr>
      <dsp:spPr>
        <a:xfrm>
          <a:off x="5766434" y="1269167"/>
          <a:ext cx="91440" cy="53265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32650"/>
              </a:lnTo>
            </a:path>
          </a:pathLst>
        </a:custGeom>
        <a:noFill/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2E0440-B68E-4A78-BAF4-4AFC91D78770}">
      <dsp:nvSpPr>
        <dsp:cNvPr id="0" name=""/>
        <dsp:cNvSpPr/>
      </dsp:nvSpPr>
      <dsp:spPr>
        <a:xfrm>
          <a:off x="2743071" y="1269167"/>
          <a:ext cx="3069083" cy="532650"/>
        </a:xfrm>
        <a:custGeom>
          <a:avLst/>
          <a:gdLst/>
          <a:ahLst/>
          <a:cxnLst/>
          <a:rect l="0" t="0" r="0" b="0"/>
          <a:pathLst>
            <a:path>
              <a:moveTo>
                <a:pt x="3069083" y="0"/>
              </a:moveTo>
              <a:lnTo>
                <a:pt x="3069083" y="266325"/>
              </a:lnTo>
              <a:lnTo>
                <a:pt x="0" y="266325"/>
              </a:lnTo>
              <a:lnTo>
                <a:pt x="0" y="532650"/>
              </a:lnTo>
            </a:path>
          </a:pathLst>
        </a:custGeom>
        <a:noFill/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F57C1C-1D52-4798-8DD1-62DD4C783F34}">
      <dsp:nvSpPr>
        <dsp:cNvPr id="0" name=""/>
        <dsp:cNvSpPr/>
      </dsp:nvSpPr>
      <dsp:spPr>
        <a:xfrm>
          <a:off x="4543938" y="951"/>
          <a:ext cx="2536432" cy="1268216"/>
        </a:xfrm>
        <a:prstGeom prst="rect">
          <a:avLst/>
        </a:prstGeom>
        <a:solidFill>
          <a:srgbClr val="002060"/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latin typeface="Gill Sans Bold"/>
            </a:rPr>
            <a:t>Диверсификация заказа</a:t>
          </a:r>
        </a:p>
      </dsp:txBody>
      <dsp:txXfrm>
        <a:off x="4543938" y="951"/>
        <a:ext cx="2536432" cy="1268216"/>
      </dsp:txXfrm>
    </dsp:sp>
    <dsp:sp modelId="{AC5C38D0-FFD0-4C20-BC5E-690F57FC36AE}">
      <dsp:nvSpPr>
        <dsp:cNvPr id="0" name=""/>
        <dsp:cNvSpPr/>
      </dsp:nvSpPr>
      <dsp:spPr>
        <a:xfrm>
          <a:off x="1474855" y="1801818"/>
          <a:ext cx="2536432" cy="1280695"/>
        </a:xfrm>
        <a:prstGeom prst="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latin typeface="Gill Sans Bold"/>
            </a:rPr>
            <a:t>Подготовка под конкретное рабочее место</a:t>
          </a:r>
        </a:p>
      </dsp:txBody>
      <dsp:txXfrm>
        <a:off x="1474855" y="1801818"/>
        <a:ext cx="2536432" cy="1280695"/>
      </dsp:txXfrm>
    </dsp:sp>
    <dsp:sp modelId="{6F229F36-CBBD-49EE-A3E6-E908C5191DC1}">
      <dsp:nvSpPr>
        <dsp:cNvPr id="0" name=""/>
        <dsp:cNvSpPr/>
      </dsp:nvSpPr>
      <dsp:spPr>
        <a:xfrm>
          <a:off x="4543938" y="1801818"/>
          <a:ext cx="2536432" cy="1286795"/>
        </a:xfrm>
        <a:prstGeom prst="rect">
          <a:avLst/>
        </a:prstGeom>
        <a:solidFill>
          <a:srgbClr val="002060"/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latin typeface="Gill Sans Bold"/>
            </a:rPr>
            <a:t>Фундаментальная подготовка под наукоемкую деятельность</a:t>
          </a:r>
        </a:p>
      </dsp:txBody>
      <dsp:txXfrm>
        <a:off x="4543938" y="1801818"/>
        <a:ext cx="2536432" cy="1286795"/>
      </dsp:txXfrm>
    </dsp:sp>
    <dsp:sp modelId="{A9213E70-CE4A-4632-9069-DB1D99BB7286}">
      <dsp:nvSpPr>
        <dsp:cNvPr id="0" name=""/>
        <dsp:cNvSpPr/>
      </dsp:nvSpPr>
      <dsp:spPr>
        <a:xfrm>
          <a:off x="7613021" y="1801818"/>
          <a:ext cx="2536432" cy="1268216"/>
        </a:xfrm>
        <a:prstGeom prst="rect">
          <a:avLst/>
        </a:prstGeom>
        <a:solidFill>
          <a:srgbClr val="002060"/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latin typeface="Gill Sans Bold"/>
            </a:rPr>
            <a:t>Ускоренная подготовка для быстрого выхода на рынок труда</a:t>
          </a:r>
        </a:p>
      </dsp:txBody>
      <dsp:txXfrm>
        <a:off x="7613021" y="1801818"/>
        <a:ext cx="2536432" cy="12682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178B79-5633-4753-A626-0C604476DFE6}" type="datetimeFigureOut">
              <a:rPr lang="ru-RU" smtClean="0"/>
              <a:t>26.08.2023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4B9F2B-2871-482D-8806-ABEFB14B51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746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Изображение" descr="Изображение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72249"/>
            <a:ext cx="12192000" cy="32844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Изображение" descr="Изображение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5592" y="3551732"/>
            <a:ext cx="4236705" cy="330012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Изображение" descr="Изображение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863" y="189615"/>
            <a:ext cx="12121967" cy="66952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Изображение" descr="Изображение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9546" y="991510"/>
            <a:ext cx="4292908" cy="607780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84916015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24993" y="1122624"/>
            <a:ext cx="9149961" cy="2388157"/>
          </a:xfrm>
          <a:prstGeom prst="rect">
            <a:avLst/>
          </a:prstGeom>
        </p:spPr>
        <p:txBody>
          <a:bodyPr lIns="45718" tIns="45718" rIns="45718" bIns="45718" anchor="b"/>
          <a:lstStyle>
            <a:lvl1pPr defTabSz="914034">
              <a:lnSpc>
                <a:spcPct val="90000"/>
              </a:lnSpc>
              <a:defRPr sz="5900"/>
            </a:lvl1pPr>
          </a:lstStyle>
          <a:p>
            <a:r>
              <a:t>Текст заголовка</a:t>
            </a:r>
          </a:p>
        </p:txBody>
      </p:sp>
      <p:sp>
        <p:nvSpPr>
          <p:cNvPr id="13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4993" y="3602872"/>
            <a:ext cx="9149961" cy="1656149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algn="ctr" defTabSz="914034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2300"/>
            </a:lvl1pPr>
            <a:lvl2pPr marL="0" indent="0" algn="ctr" defTabSz="914034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2300"/>
            </a:lvl2pPr>
            <a:lvl3pPr marL="0" indent="0" algn="ctr" defTabSz="914034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2300"/>
            </a:lvl3pPr>
            <a:lvl4pPr marL="0" indent="0" algn="ctr" defTabSz="914034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2300"/>
            </a:lvl4pPr>
            <a:lvl5pPr marL="0" indent="0" algn="ctr" defTabSz="914034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23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3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086130" y="6401930"/>
            <a:ext cx="275072" cy="276995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 sz="1200"/>
            </a:lvl1pPr>
          </a:lstStyle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68704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8746" y="365209"/>
            <a:ext cx="10522456" cy="1325872"/>
          </a:xfrm>
          <a:prstGeom prst="rect">
            <a:avLst/>
          </a:prstGeom>
        </p:spPr>
        <p:txBody>
          <a:bodyPr lIns="45718" tIns="45718" rIns="45718" bIns="45718"/>
          <a:lstStyle>
            <a:lvl1pPr algn="l" defTabSz="914034">
              <a:lnSpc>
                <a:spcPct val="90000"/>
              </a:lnSpc>
              <a:defRPr sz="4300"/>
            </a:lvl1pPr>
          </a:lstStyle>
          <a:p>
            <a:r>
              <a:t>Текст заголовка</a:t>
            </a:r>
          </a:p>
        </p:txBody>
      </p:sp>
      <p:sp>
        <p:nvSpPr>
          <p:cNvPr id="141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838746" y="1826048"/>
            <a:ext cx="10522456" cy="4352348"/>
          </a:xfrm>
          <a:prstGeom prst="rect">
            <a:avLst/>
          </a:prstGeom>
        </p:spPr>
        <p:txBody>
          <a:bodyPr lIns="45718" tIns="45718" rIns="45718" bIns="45718"/>
          <a:lstStyle>
            <a:lvl1pPr marL="228507" indent="-228507" defTabSz="914034">
              <a:lnSpc>
                <a:spcPct val="90000"/>
              </a:lnSpc>
              <a:spcBef>
                <a:spcPts val="1000"/>
              </a:spcBef>
              <a:defRPr sz="2700"/>
            </a:lvl1pPr>
            <a:lvl2pPr marL="725266" indent="-268249" defTabSz="914034">
              <a:lnSpc>
                <a:spcPct val="90000"/>
              </a:lnSpc>
              <a:spcBef>
                <a:spcPts val="1000"/>
              </a:spcBef>
              <a:buChar char="•"/>
              <a:defRPr sz="2700"/>
            </a:lvl2pPr>
            <a:lvl3pPr marL="1238757" indent="-324723" defTabSz="914034">
              <a:lnSpc>
                <a:spcPct val="90000"/>
              </a:lnSpc>
              <a:spcBef>
                <a:spcPts val="1000"/>
              </a:spcBef>
              <a:defRPr sz="2700"/>
            </a:lvl3pPr>
            <a:lvl4pPr marL="1733974" indent="-362926" defTabSz="914034">
              <a:lnSpc>
                <a:spcPct val="90000"/>
              </a:lnSpc>
              <a:spcBef>
                <a:spcPts val="1000"/>
              </a:spcBef>
              <a:buChar char="•"/>
              <a:defRPr sz="2700"/>
            </a:lvl4pPr>
            <a:lvl5pPr marL="2190993" indent="-362923" defTabSz="914034">
              <a:lnSpc>
                <a:spcPct val="90000"/>
              </a:lnSpc>
              <a:spcBef>
                <a:spcPts val="1000"/>
              </a:spcBef>
              <a:buChar char="•"/>
              <a:defRPr sz="27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4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086130" y="6401930"/>
            <a:ext cx="275072" cy="276995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 sz="1200"/>
            </a:lvl1pPr>
          </a:lstStyle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84003918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2393" y="1710133"/>
            <a:ext cx="10522456" cy="2853402"/>
          </a:xfrm>
          <a:prstGeom prst="rect">
            <a:avLst/>
          </a:prstGeom>
        </p:spPr>
        <p:txBody>
          <a:bodyPr lIns="45718" tIns="45718" rIns="45718" bIns="45718" anchor="b"/>
          <a:lstStyle>
            <a:lvl1pPr algn="l" defTabSz="914034">
              <a:lnSpc>
                <a:spcPct val="90000"/>
              </a:lnSpc>
              <a:defRPr sz="5900"/>
            </a:lvl1pPr>
          </a:lstStyle>
          <a:p>
            <a:r>
              <a:t>Текст заголовка</a:t>
            </a:r>
          </a:p>
        </p:txBody>
      </p:sp>
      <p:sp>
        <p:nvSpPr>
          <p:cNvPr id="150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32393" y="4590526"/>
            <a:ext cx="10522456" cy="1500534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914034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2300">
                <a:solidFill>
                  <a:srgbClr val="888888"/>
                </a:solidFill>
              </a:defRPr>
            </a:lvl1pPr>
            <a:lvl2pPr marL="0" indent="0" defTabSz="914034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2300">
                <a:solidFill>
                  <a:srgbClr val="888888"/>
                </a:solidFill>
              </a:defRPr>
            </a:lvl2pPr>
            <a:lvl3pPr marL="0" indent="0" defTabSz="914034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2300">
                <a:solidFill>
                  <a:srgbClr val="888888"/>
                </a:solidFill>
              </a:defRPr>
            </a:lvl3pPr>
            <a:lvl4pPr marL="0" indent="0" defTabSz="914034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2300">
                <a:solidFill>
                  <a:srgbClr val="888888"/>
                </a:solidFill>
              </a:defRPr>
            </a:lvl4pPr>
            <a:lvl5pPr marL="0" indent="0" defTabSz="914034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2300">
                <a:solidFill>
                  <a:srgbClr val="888888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51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086130" y="6401930"/>
            <a:ext cx="275072" cy="276995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 sz="1200"/>
            </a:lvl1pPr>
          </a:lstStyle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4526489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8746" y="365209"/>
            <a:ext cx="10522456" cy="1325872"/>
          </a:xfrm>
          <a:prstGeom prst="rect">
            <a:avLst/>
          </a:prstGeom>
        </p:spPr>
        <p:txBody>
          <a:bodyPr lIns="45718" tIns="45718" rIns="45718" bIns="45718"/>
          <a:lstStyle>
            <a:lvl1pPr algn="l" defTabSz="914034">
              <a:lnSpc>
                <a:spcPct val="90000"/>
              </a:lnSpc>
              <a:defRPr sz="4300"/>
            </a:lvl1pPr>
          </a:lstStyle>
          <a:p>
            <a:r>
              <a:t>Текст заголовка</a:t>
            </a:r>
          </a:p>
        </p:txBody>
      </p:sp>
      <p:sp>
        <p:nvSpPr>
          <p:cNvPr id="159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838746" y="1826048"/>
            <a:ext cx="5184981" cy="4352348"/>
          </a:xfrm>
          <a:prstGeom prst="rect">
            <a:avLst/>
          </a:prstGeom>
        </p:spPr>
        <p:txBody>
          <a:bodyPr lIns="45718" tIns="45718" rIns="45718" bIns="45718"/>
          <a:lstStyle>
            <a:lvl1pPr marL="228507" indent="-228507" defTabSz="914034">
              <a:lnSpc>
                <a:spcPct val="90000"/>
              </a:lnSpc>
              <a:spcBef>
                <a:spcPts val="1000"/>
              </a:spcBef>
              <a:defRPr sz="2700"/>
            </a:lvl1pPr>
            <a:lvl2pPr marL="725266" indent="-268249" defTabSz="914034">
              <a:lnSpc>
                <a:spcPct val="90000"/>
              </a:lnSpc>
              <a:spcBef>
                <a:spcPts val="1000"/>
              </a:spcBef>
              <a:buChar char="•"/>
              <a:defRPr sz="2700"/>
            </a:lvl2pPr>
            <a:lvl3pPr marL="1238757" indent="-324723" defTabSz="914034">
              <a:lnSpc>
                <a:spcPct val="90000"/>
              </a:lnSpc>
              <a:spcBef>
                <a:spcPts val="1000"/>
              </a:spcBef>
              <a:defRPr sz="2700"/>
            </a:lvl3pPr>
            <a:lvl4pPr marL="1733974" indent="-362926" defTabSz="914034">
              <a:lnSpc>
                <a:spcPct val="90000"/>
              </a:lnSpc>
              <a:spcBef>
                <a:spcPts val="1000"/>
              </a:spcBef>
              <a:buChar char="•"/>
              <a:defRPr sz="2700"/>
            </a:lvl4pPr>
            <a:lvl5pPr marL="2190993" indent="-362923" defTabSz="914034">
              <a:lnSpc>
                <a:spcPct val="90000"/>
              </a:lnSpc>
              <a:spcBef>
                <a:spcPts val="1000"/>
              </a:spcBef>
              <a:buChar char="•"/>
              <a:defRPr sz="27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60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086130" y="6401930"/>
            <a:ext cx="275072" cy="276995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 sz="1200"/>
            </a:lvl1pPr>
          </a:lstStyle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19068932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40336" y="365209"/>
            <a:ext cx="10522456" cy="1325872"/>
          </a:xfrm>
          <a:prstGeom prst="rect">
            <a:avLst/>
          </a:prstGeom>
        </p:spPr>
        <p:txBody>
          <a:bodyPr lIns="45718" tIns="45718" rIns="45718" bIns="45718"/>
          <a:lstStyle>
            <a:lvl1pPr algn="l" defTabSz="914034">
              <a:lnSpc>
                <a:spcPct val="90000"/>
              </a:lnSpc>
              <a:defRPr sz="4300"/>
            </a:lvl1pPr>
          </a:lstStyle>
          <a:p>
            <a:r>
              <a:t>Текст заголовка</a:t>
            </a:r>
          </a:p>
        </p:txBody>
      </p:sp>
      <p:sp>
        <p:nvSpPr>
          <p:cNvPr id="168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40336" y="1681552"/>
            <a:ext cx="5161151" cy="824104"/>
          </a:xfrm>
          <a:prstGeom prst="rect">
            <a:avLst/>
          </a:prstGeom>
        </p:spPr>
        <p:txBody>
          <a:bodyPr lIns="45718" tIns="45718" rIns="45718" bIns="45718" anchor="b"/>
          <a:lstStyle>
            <a:lvl1pPr marL="0" indent="0" defTabSz="914034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2300" b="1"/>
            </a:lvl1pPr>
            <a:lvl2pPr marL="0" indent="0" defTabSz="914034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2300" b="1"/>
            </a:lvl2pPr>
            <a:lvl3pPr marL="0" indent="0" defTabSz="914034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2300" b="1"/>
            </a:lvl3pPr>
            <a:lvl4pPr marL="0" indent="0" defTabSz="914034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2300" b="1"/>
            </a:lvl4pPr>
            <a:lvl5pPr marL="0" indent="0" defTabSz="914034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2300" b="1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69" name="Текст 4"/>
          <p:cNvSpPr>
            <a:spLocks noGrp="1"/>
          </p:cNvSpPr>
          <p:nvPr>
            <p:ph type="body" sz="quarter" idx="13"/>
          </p:nvPr>
        </p:nvSpPr>
        <p:spPr>
          <a:xfrm>
            <a:off x="6176221" y="1681552"/>
            <a:ext cx="5186571" cy="824104"/>
          </a:xfrm>
          <a:prstGeom prst="rect">
            <a:avLst/>
          </a:prstGeom>
        </p:spPr>
        <p:txBody>
          <a:bodyPr lIns="45718" tIns="45718" rIns="45718" bIns="45718" anchor="b"/>
          <a:lstStyle/>
          <a:p>
            <a:endParaRPr/>
          </a:p>
        </p:txBody>
      </p:sp>
      <p:sp>
        <p:nvSpPr>
          <p:cNvPr id="170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086130" y="6401930"/>
            <a:ext cx="275072" cy="276995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 sz="1200"/>
            </a:lvl1pPr>
          </a:lstStyle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78076560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8746" y="365209"/>
            <a:ext cx="10522456" cy="1325872"/>
          </a:xfrm>
          <a:prstGeom prst="rect">
            <a:avLst/>
          </a:prstGeom>
        </p:spPr>
        <p:txBody>
          <a:bodyPr lIns="45718" tIns="45718" rIns="45718" bIns="45718"/>
          <a:lstStyle>
            <a:lvl1pPr algn="l" defTabSz="914034">
              <a:lnSpc>
                <a:spcPct val="90000"/>
              </a:lnSpc>
              <a:defRPr sz="4300"/>
            </a:lvl1pPr>
          </a:lstStyle>
          <a:p>
            <a:r>
              <a:t>Текст заголовка</a:t>
            </a:r>
          </a:p>
        </p:txBody>
      </p:sp>
      <p:sp>
        <p:nvSpPr>
          <p:cNvPr id="178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086130" y="6401930"/>
            <a:ext cx="275072" cy="276995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 sz="1200"/>
            </a:lvl1pPr>
          </a:lstStyle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3005750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40335" y="457306"/>
            <a:ext cx="3934803" cy="1600572"/>
          </a:xfrm>
          <a:prstGeom prst="rect">
            <a:avLst/>
          </a:prstGeom>
        </p:spPr>
        <p:txBody>
          <a:bodyPr lIns="45718" tIns="45718" rIns="45718" bIns="45718" anchor="b"/>
          <a:lstStyle>
            <a:lvl1pPr algn="l" defTabSz="914034">
              <a:lnSpc>
                <a:spcPct val="90000"/>
              </a:lnSpc>
              <a:defRPr sz="3100"/>
            </a:lvl1pPr>
          </a:lstStyle>
          <a:p>
            <a:r>
              <a:t>Текст заголовка</a:t>
            </a:r>
          </a:p>
        </p:txBody>
      </p:sp>
      <p:sp>
        <p:nvSpPr>
          <p:cNvPr id="193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5186565" y="987652"/>
            <a:ext cx="6176225" cy="4874758"/>
          </a:xfrm>
          <a:prstGeom prst="rect">
            <a:avLst/>
          </a:prstGeom>
        </p:spPr>
        <p:txBody>
          <a:bodyPr lIns="45718" tIns="45718" rIns="45718" bIns="45718"/>
          <a:lstStyle>
            <a:lvl1pPr marL="228507" indent="-228507" defTabSz="914034">
              <a:lnSpc>
                <a:spcPct val="90000"/>
              </a:lnSpc>
              <a:spcBef>
                <a:spcPts val="1000"/>
              </a:spcBef>
              <a:defRPr sz="3100"/>
            </a:lvl1pPr>
            <a:lvl2pPr marL="719379" indent="-262360" defTabSz="914034">
              <a:lnSpc>
                <a:spcPct val="90000"/>
              </a:lnSpc>
              <a:spcBef>
                <a:spcPts val="1000"/>
              </a:spcBef>
              <a:buChar char="•"/>
              <a:defRPr sz="3100"/>
            </a:lvl2pPr>
            <a:lvl3pPr marL="1222022" indent="-307990" defTabSz="914034">
              <a:lnSpc>
                <a:spcPct val="90000"/>
              </a:lnSpc>
              <a:spcBef>
                <a:spcPts val="1000"/>
              </a:spcBef>
              <a:defRPr sz="3100"/>
            </a:lvl3pPr>
            <a:lvl4pPr marL="1743879" indent="-372828" defTabSz="914034">
              <a:lnSpc>
                <a:spcPct val="90000"/>
              </a:lnSpc>
              <a:spcBef>
                <a:spcPts val="1000"/>
              </a:spcBef>
              <a:buChar char="•"/>
              <a:defRPr sz="3100"/>
            </a:lvl4pPr>
            <a:lvl5pPr marL="2200898" indent="-372828" defTabSz="914034">
              <a:lnSpc>
                <a:spcPct val="90000"/>
              </a:lnSpc>
              <a:spcBef>
                <a:spcPts val="1000"/>
              </a:spcBef>
              <a:buChar char="•"/>
              <a:defRPr sz="31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94" name="Текст 3"/>
          <p:cNvSpPr>
            <a:spLocks noGrp="1"/>
          </p:cNvSpPr>
          <p:nvPr>
            <p:ph type="body" sz="quarter" idx="13"/>
          </p:nvPr>
        </p:nvSpPr>
        <p:spPr>
          <a:xfrm>
            <a:off x="840334" y="2057873"/>
            <a:ext cx="3934805" cy="3812478"/>
          </a:xfrm>
          <a:prstGeom prst="rect">
            <a:avLst/>
          </a:prstGeom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9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086130" y="6401930"/>
            <a:ext cx="275072" cy="276995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 sz="1200"/>
            </a:lvl1pPr>
          </a:lstStyle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70171630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40335" y="457306"/>
            <a:ext cx="3934803" cy="1600572"/>
          </a:xfrm>
          <a:prstGeom prst="rect">
            <a:avLst/>
          </a:prstGeom>
        </p:spPr>
        <p:txBody>
          <a:bodyPr lIns="45718" tIns="45718" rIns="45718" bIns="45718" anchor="b"/>
          <a:lstStyle>
            <a:lvl1pPr algn="l" defTabSz="914034">
              <a:lnSpc>
                <a:spcPct val="90000"/>
              </a:lnSpc>
              <a:defRPr sz="3100"/>
            </a:lvl1pPr>
          </a:lstStyle>
          <a:p>
            <a:r>
              <a:t>Текст заголовка</a:t>
            </a:r>
          </a:p>
        </p:txBody>
      </p:sp>
      <p:sp>
        <p:nvSpPr>
          <p:cNvPr id="203" name="Рисунок 2"/>
          <p:cNvSpPr>
            <a:spLocks noGrp="1"/>
          </p:cNvSpPr>
          <p:nvPr>
            <p:ph type="pic" sz="half" idx="13"/>
          </p:nvPr>
        </p:nvSpPr>
        <p:spPr>
          <a:xfrm>
            <a:off x="5186565" y="987652"/>
            <a:ext cx="6176225" cy="487475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0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40335" y="2057874"/>
            <a:ext cx="3934803" cy="3812476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914034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1500"/>
            </a:lvl1pPr>
            <a:lvl2pPr marL="0" indent="0" defTabSz="914034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1500"/>
            </a:lvl2pPr>
            <a:lvl3pPr marL="0" indent="0" defTabSz="914034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1500"/>
            </a:lvl3pPr>
            <a:lvl4pPr marL="0" indent="0" defTabSz="914034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1500"/>
            </a:lvl4pPr>
            <a:lvl5pPr marL="0" indent="0" defTabSz="914034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15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0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086130" y="6401930"/>
            <a:ext cx="275072" cy="276995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 sz="1200"/>
            </a:lvl1pPr>
          </a:lstStyle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48887145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8746" y="365209"/>
            <a:ext cx="10522456" cy="1325872"/>
          </a:xfrm>
          <a:prstGeom prst="rect">
            <a:avLst/>
          </a:prstGeom>
        </p:spPr>
        <p:txBody>
          <a:bodyPr lIns="45718" tIns="45718" rIns="45718" bIns="45718"/>
          <a:lstStyle>
            <a:lvl1pPr algn="l" defTabSz="914034">
              <a:lnSpc>
                <a:spcPct val="90000"/>
              </a:lnSpc>
              <a:defRPr sz="4300"/>
            </a:lvl1pPr>
          </a:lstStyle>
          <a:p>
            <a:r>
              <a:t>Текст заголовка</a:t>
            </a:r>
          </a:p>
        </p:txBody>
      </p:sp>
      <p:sp>
        <p:nvSpPr>
          <p:cNvPr id="21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838746" y="1826048"/>
            <a:ext cx="10522456" cy="4352348"/>
          </a:xfrm>
          <a:prstGeom prst="rect">
            <a:avLst/>
          </a:prstGeom>
        </p:spPr>
        <p:txBody>
          <a:bodyPr lIns="45718" tIns="45718" rIns="45718" bIns="45718"/>
          <a:lstStyle>
            <a:lvl1pPr marL="228507" indent="-228507" defTabSz="914034">
              <a:lnSpc>
                <a:spcPct val="90000"/>
              </a:lnSpc>
              <a:spcBef>
                <a:spcPts val="1000"/>
              </a:spcBef>
              <a:defRPr sz="2700"/>
            </a:lvl1pPr>
            <a:lvl2pPr marL="725266" indent="-268249" defTabSz="914034">
              <a:lnSpc>
                <a:spcPct val="90000"/>
              </a:lnSpc>
              <a:spcBef>
                <a:spcPts val="1000"/>
              </a:spcBef>
              <a:buChar char="•"/>
              <a:defRPr sz="2700"/>
            </a:lvl2pPr>
            <a:lvl3pPr marL="1238757" indent="-324723" defTabSz="914034">
              <a:lnSpc>
                <a:spcPct val="90000"/>
              </a:lnSpc>
              <a:spcBef>
                <a:spcPts val="1000"/>
              </a:spcBef>
              <a:defRPr sz="2700"/>
            </a:lvl3pPr>
            <a:lvl4pPr marL="1733974" indent="-362926" defTabSz="914034">
              <a:lnSpc>
                <a:spcPct val="90000"/>
              </a:lnSpc>
              <a:spcBef>
                <a:spcPts val="1000"/>
              </a:spcBef>
              <a:buChar char="•"/>
              <a:defRPr sz="2700"/>
            </a:lvl4pPr>
            <a:lvl5pPr marL="2190993" indent="-362923" defTabSz="914034">
              <a:lnSpc>
                <a:spcPct val="90000"/>
              </a:lnSpc>
              <a:spcBef>
                <a:spcPts val="1000"/>
              </a:spcBef>
              <a:buChar char="•"/>
              <a:defRPr sz="27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1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086130" y="6401930"/>
            <a:ext cx="275072" cy="276995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 sz="1200"/>
            </a:lvl1pPr>
          </a:lstStyle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75990201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730585" y="365209"/>
            <a:ext cx="2630617" cy="5813184"/>
          </a:xfrm>
          <a:prstGeom prst="rect">
            <a:avLst/>
          </a:prstGeom>
        </p:spPr>
        <p:txBody>
          <a:bodyPr lIns="45718" tIns="45718" rIns="45718" bIns="45718"/>
          <a:lstStyle>
            <a:lvl1pPr algn="l" defTabSz="914034">
              <a:lnSpc>
                <a:spcPct val="90000"/>
              </a:lnSpc>
              <a:defRPr sz="4300"/>
            </a:lvl1pPr>
          </a:lstStyle>
          <a:p>
            <a:r>
              <a:t>Текст заголовка</a:t>
            </a:r>
          </a:p>
        </p:txBody>
      </p:sp>
      <p:sp>
        <p:nvSpPr>
          <p:cNvPr id="222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838746" y="365209"/>
            <a:ext cx="7739343" cy="5813184"/>
          </a:xfrm>
          <a:prstGeom prst="rect">
            <a:avLst/>
          </a:prstGeom>
        </p:spPr>
        <p:txBody>
          <a:bodyPr lIns="45718" tIns="45718" rIns="45718" bIns="45718"/>
          <a:lstStyle>
            <a:lvl1pPr marL="228507" indent="-228507" defTabSz="914034">
              <a:lnSpc>
                <a:spcPct val="90000"/>
              </a:lnSpc>
              <a:spcBef>
                <a:spcPts val="1000"/>
              </a:spcBef>
              <a:defRPr sz="2700"/>
            </a:lvl1pPr>
            <a:lvl2pPr marL="725266" indent="-268249" defTabSz="914034">
              <a:lnSpc>
                <a:spcPct val="90000"/>
              </a:lnSpc>
              <a:spcBef>
                <a:spcPts val="1000"/>
              </a:spcBef>
              <a:buChar char="•"/>
              <a:defRPr sz="2700"/>
            </a:lvl2pPr>
            <a:lvl3pPr marL="1238757" indent="-324723" defTabSz="914034">
              <a:lnSpc>
                <a:spcPct val="90000"/>
              </a:lnSpc>
              <a:spcBef>
                <a:spcPts val="1000"/>
              </a:spcBef>
              <a:defRPr sz="2700"/>
            </a:lvl3pPr>
            <a:lvl4pPr marL="1733974" indent="-362926" defTabSz="914034">
              <a:lnSpc>
                <a:spcPct val="90000"/>
              </a:lnSpc>
              <a:spcBef>
                <a:spcPts val="1000"/>
              </a:spcBef>
              <a:buChar char="•"/>
              <a:defRPr sz="2700"/>
            </a:lvl4pPr>
            <a:lvl5pPr marL="2190993" indent="-362923" defTabSz="914034">
              <a:lnSpc>
                <a:spcPct val="90000"/>
              </a:lnSpc>
              <a:spcBef>
                <a:spcPts val="1000"/>
              </a:spcBef>
              <a:buChar char="•"/>
              <a:defRPr sz="27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23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086130" y="6401930"/>
            <a:ext cx="275072" cy="276995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 sz="1200"/>
            </a:lvl1pPr>
          </a:lstStyle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4984302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итульный слайд коп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"/>
          <p:cNvSpPr/>
          <p:nvPr/>
        </p:nvSpPr>
        <p:spPr>
          <a:xfrm>
            <a:off x="5289" y="1200"/>
            <a:ext cx="12181423" cy="68556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marL="0" indent="0" algn="l" defTabSz="1135489">
              <a:lnSpc>
                <a:spcPct val="120000"/>
              </a:lnSpc>
              <a:defRPr sz="1800">
                <a:solidFill>
                  <a:srgbClr val="FFFFFF"/>
                </a:solidFill>
                <a:effectLst/>
                <a:latin typeface="Gill Sans"/>
                <a:ea typeface="Gill Sans"/>
                <a:cs typeface="Gill Sans"/>
                <a:sym typeface="Gill Sans"/>
              </a:defRPr>
            </a:pPr>
            <a:endParaRPr sz="1800"/>
          </a:p>
        </p:txBody>
      </p:sp>
      <p:sp>
        <p:nvSpPr>
          <p:cNvPr id="23" name="Прямоугольник"/>
          <p:cNvSpPr/>
          <p:nvPr/>
        </p:nvSpPr>
        <p:spPr>
          <a:xfrm>
            <a:off x="-18929" y="-12424"/>
            <a:ext cx="12229857" cy="3960842"/>
          </a:xfrm>
          <a:prstGeom prst="rect">
            <a:avLst/>
          </a:prstGeom>
          <a:solidFill>
            <a:srgbClr val="023E79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marL="0" indent="0" algn="l" defTabSz="1135489">
              <a:lnSpc>
                <a:spcPct val="120000"/>
              </a:lnSpc>
              <a:defRPr sz="1800">
                <a:solidFill>
                  <a:srgbClr val="FFFFFF"/>
                </a:solidFill>
                <a:effectLst/>
                <a:latin typeface="Gill Sans"/>
                <a:ea typeface="Gill Sans"/>
                <a:cs typeface="Gill Sans"/>
                <a:sym typeface="Gill Sans"/>
              </a:defRPr>
            </a:pPr>
            <a:endParaRPr sz="1800"/>
          </a:p>
        </p:txBody>
      </p:sp>
      <p:pic>
        <p:nvPicPr>
          <p:cNvPr id="24" name="Изображение" descr="Изображение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755" y="-21228"/>
            <a:ext cx="5107542" cy="3978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25" name="Изображение" descr="Изображение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863" y="5141579"/>
            <a:ext cx="12121967" cy="669530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5334439" y="1232814"/>
            <a:ext cx="6564207" cy="1470369"/>
          </a:xfrm>
          <a:prstGeom prst="rect">
            <a:avLst/>
          </a:prstGeom>
        </p:spPr>
        <p:txBody>
          <a:bodyPr/>
          <a:lstStyle>
            <a:lvl1pPr algn="r" defTabSz="457189">
              <a:defRPr sz="2300">
                <a:solidFill>
                  <a:srgbClr val="FFFFFF"/>
                </a:solidFill>
                <a:latin typeface="Pancetta Serif Pro SemiBold"/>
                <a:ea typeface="Pancetta Serif Pro SemiBold"/>
                <a:cs typeface="Pancetta Serif Pro SemiBold"/>
                <a:sym typeface="Pancetta Serif Pro SemiBold"/>
              </a:defRPr>
            </a:lvl1pPr>
          </a:lstStyle>
          <a:p>
            <a:r>
              <a:t>Текст заголовка</a:t>
            </a:r>
          </a:p>
        </p:txBody>
      </p:sp>
      <p:pic>
        <p:nvPicPr>
          <p:cNvPr id="27" name="Изображение" descr="Изображение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0107" y="4928510"/>
            <a:ext cx="4292908" cy="607780"/>
          </a:xfrm>
          <a:prstGeom prst="rect">
            <a:avLst/>
          </a:prstGeom>
          <a:ln w="12700">
            <a:miter lim="400000"/>
          </a:ln>
        </p:spPr>
      </p:pic>
      <p:sp>
        <p:nvSpPr>
          <p:cNvPr id="2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25068783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4993" y="3602872"/>
            <a:ext cx="9149961" cy="1656149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algn="ctr" defTabSz="914034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2300"/>
            </a:lvl1pPr>
            <a:lvl2pPr marL="0" indent="0" algn="ctr" defTabSz="914034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2300"/>
            </a:lvl2pPr>
            <a:lvl3pPr marL="0" indent="0" algn="ctr" defTabSz="914034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2300"/>
            </a:lvl3pPr>
            <a:lvl4pPr marL="0" indent="0" algn="ctr" defTabSz="914034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2300"/>
            </a:lvl4pPr>
            <a:lvl5pPr marL="0" indent="0" algn="ctr" defTabSz="914034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23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31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395320" y="6183608"/>
            <a:ext cx="342282" cy="345487"/>
          </a:xfrm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11813000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914996" y="2130931"/>
            <a:ext cx="10369956" cy="1470369"/>
          </a:xfrm>
          <a:prstGeom prst="rect">
            <a:avLst/>
          </a:prstGeom>
        </p:spPr>
        <p:txBody>
          <a:bodyPr lIns="45718" tIns="45718" rIns="45718" bIns="45718"/>
          <a:lstStyle>
            <a:lvl1pPr defTabSz="914400">
              <a:defRPr sz="5700"/>
            </a:lvl1pPr>
          </a:lstStyle>
          <a:p>
            <a:r>
              <a:t>Текст заголовка</a:t>
            </a:r>
          </a:p>
        </p:txBody>
      </p:sp>
      <p:sp>
        <p:nvSpPr>
          <p:cNvPr id="239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829993" y="3887099"/>
            <a:ext cx="8539963" cy="1753010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algn="ctr" defTabSz="914400">
              <a:spcBef>
                <a:spcPts val="1000"/>
              </a:spcBef>
              <a:buSzTx/>
              <a:buFontTx/>
              <a:buNone/>
              <a:defRPr sz="4200">
                <a:solidFill>
                  <a:srgbClr val="888888"/>
                </a:solidFill>
              </a:defRPr>
            </a:lvl1pPr>
            <a:lvl2pPr marL="0" indent="0" algn="ctr" defTabSz="914400">
              <a:spcBef>
                <a:spcPts val="1000"/>
              </a:spcBef>
              <a:buSzTx/>
              <a:buFontTx/>
              <a:buNone/>
              <a:defRPr sz="4200">
                <a:solidFill>
                  <a:srgbClr val="888888"/>
                </a:solidFill>
              </a:defRPr>
            </a:lvl2pPr>
            <a:lvl3pPr marL="0" indent="0" algn="ctr" defTabSz="914400">
              <a:spcBef>
                <a:spcPts val="1000"/>
              </a:spcBef>
              <a:buSzTx/>
              <a:buFontTx/>
              <a:buNone/>
              <a:defRPr sz="4200">
                <a:solidFill>
                  <a:srgbClr val="888888"/>
                </a:solidFill>
              </a:defRPr>
            </a:lvl3pPr>
            <a:lvl4pPr marL="0" indent="0" algn="ctr" defTabSz="914400">
              <a:spcBef>
                <a:spcPts val="1000"/>
              </a:spcBef>
              <a:buSzTx/>
              <a:buFontTx/>
              <a:buNone/>
              <a:defRPr sz="4200">
                <a:solidFill>
                  <a:srgbClr val="888888"/>
                </a:solidFill>
              </a:defRPr>
            </a:lvl4pPr>
            <a:lvl5pPr marL="0" indent="0" algn="ctr" defTabSz="914400">
              <a:spcBef>
                <a:spcPts val="1000"/>
              </a:spcBef>
              <a:buSzTx/>
              <a:buFontTx/>
              <a:buNone/>
              <a:defRPr sz="4200">
                <a:solidFill>
                  <a:srgbClr val="888888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40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257014" y="6371152"/>
            <a:ext cx="332780" cy="338550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 sz="1600"/>
            </a:lvl1pPr>
          </a:lstStyle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61818439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10156" y="274700"/>
            <a:ext cx="10979636" cy="1143269"/>
          </a:xfrm>
          <a:prstGeom prst="rect">
            <a:avLst/>
          </a:prstGeom>
        </p:spPr>
        <p:txBody>
          <a:bodyPr lIns="45718" tIns="45718" rIns="45718" bIns="45718"/>
          <a:lstStyle>
            <a:lvl1pPr defTabSz="914400">
              <a:defRPr sz="5700"/>
            </a:lvl1pPr>
          </a:lstStyle>
          <a:p>
            <a:r>
              <a:t>Текст заголовка</a:t>
            </a:r>
          </a:p>
        </p:txBody>
      </p:sp>
      <p:sp>
        <p:nvSpPr>
          <p:cNvPr id="248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610156" y="1600572"/>
            <a:ext cx="10979636" cy="4527011"/>
          </a:xfrm>
          <a:prstGeom prst="rect">
            <a:avLst/>
          </a:prstGeom>
        </p:spPr>
        <p:txBody>
          <a:bodyPr lIns="45718" tIns="45718" rIns="45718" bIns="45718"/>
          <a:lstStyle>
            <a:lvl1pPr marL="455567" indent="-455567" defTabSz="914400">
              <a:spcBef>
                <a:spcPts val="1000"/>
              </a:spcBef>
              <a:defRPr sz="4200"/>
            </a:lvl1pPr>
            <a:lvl2pPr marL="1040180" indent="-430641" defTabSz="914400">
              <a:spcBef>
                <a:spcPts val="1000"/>
              </a:spcBef>
              <a:defRPr sz="4200"/>
            </a:lvl2pPr>
            <a:lvl3pPr marL="1629841" indent="-410763" defTabSz="914400">
              <a:spcBef>
                <a:spcPts val="1000"/>
              </a:spcBef>
              <a:defRPr sz="4200"/>
            </a:lvl3pPr>
            <a:lvl4pPr marL="2318373" indent="-489754" defTabSz="914400">
              <a:spcBef>
                <a:spcPts val="1000"/>
              </a:spcBef>
              <a:defRPr sz="4200"/>
            </a:lvl4pPr>
            <a:lvl5pPr marL="2927911" indent="-489754" defTabSz="914400">
              <a:spcBef>
                <a:spcPts val="1000"/>
              </a:spcBef>
              <a:defRPr sz="42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49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257014" y="6371152"/>
            <a:ext cx="332780" cy="338550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 sz="1600"/>
            </a:lvl1pPr>
          </a:lstStyle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5278821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963712" y="4407923"/>
            <a:ext cx="10369955" cy="1362391"/>
          </a:xfrm>
          <a:prstGeom prst="rect">
            <a:avLst/>
          </a:prstGeom>
        </p:spPr>
        <p:txBody>
          <a:bodyPr lIns="45718" tIns="45718" rIns="45718" bIns="45718" anchor="t"/>
          <a:lstStyle>
            <a:lvl1pPr algn="l" defTabSz="914400">
              <a:defRPr sz="5300" b="1" cap="all"/>
            </a:lvl1pPr>
          </a:lstStyle>
          <a:p>
            <a:r>
              <a:t>Текст заголовка</a:t>
            </a:r>
          </a:p>
        </p:txBody>
      </p:sp>
      <p:sp>
        <p:nvSpPr>
          <p:cNvPr id="257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963712" y="2907387"/>
            <a:ext cx="10369955" cy="1500538"/>
          </a:xfrm>
          <a:prstGeom prst="rect">
            <a:avLst/>
          </a:prstGeom>
        </p:spPr>
        <p:txBody>
          <a:bodyPr lIns="45718" tIns="45718" rIns="45718" bIns="45718" anchor="b"/>
          <a:lstStyle>
            <a:lvl1pPr marL="0" indent="0" defTabSz="914400">
              <a:spcBef>
                <a:spcPts val="600"/>
              </a:spcBef>
              <a:buSzTx/>
              <a:buFontTx/>
              <a:buNone/>
              <a:defRPr sz="2600">
                <a:solidFill>
                  <a:srgbClr val="888888"/>
                </a:solidFill>
              </a:defRPr>
            </a:lvl1pPr>
            <a:lvl2pPr marL="0" indent="0" defTabSz="914400">
              <a:spcBef>
                <a:spcPts val="600"/>
              </a:spcBef>
              <a:buSzTx/>
              <a:buFontTx/>
              <a:buNone/>
              <a:defRPr sz="2600">
                <a:solidFill>
                  <a:srgbClr val="888888"/>
                </a:solidFill>
              </a:defRPr>
            </a:lvl2pPr>
            <a:lvl3pPr marL="0" indent="0" defTabSz="914400">
              <a:spcBef>
                <a:spcPts val="600"/>
              </a:spcBef>
              <a:buSzTx/>
              <a:buFontTx/>
              <a:buNone/>
              <a:defRPr sz="2600">
                <a:solidFill>
                  <a:srgbClr val="888888"/>
                </a:solidFill>
              </a:defRPr>
            </a:lvl3pPr>
            <a:lvl4pPr marL="0" indent="0" defTabSz="914400">
              <a:spcBef>
                <a:spcPts val="600"/>
              </a:spcBef>
              <a:buSzTx/>
              <a:buFontTx/>
              <a:buNone/>
              <a:defRPr sz="2600">
                <a:solidFill>
                  <a:srgbClr val="888888"/>
                </a:solidFill>
              </a:defRPr>
            </a:lvl4pPr>
            <a:lvl5pPr marL="0" indent="0" defTabSz="914400">
              <a:spcBef>
                <a:spcPts val="600"/>
              </a:spcBef>
              <a:buSzTx/>
              <a:buFontTx/>
              <a:buNone/>
              <a:defRPr sz="2600">
                <a:solidFill>
                  <a:srgbClr val="888888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58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257014" y="6371152"/>
            <a:ext cx="332780" cy="338550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 sz="1600"/>
            </a:lvl1pPr>
          </a:lstStyle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3636184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10156" y="274700"/>
            <a:ext cx="10979636" cy="1143269"/>
          </a:xfrm>
          <a:prstGeom prst="rect">
            <a:avLst/>
          </a:prstGeom>
        </p:spPr>
        <p:txBody>
          <a:bodyPr lIns="45718" tIns="45718" rIns="45718" bIns="45718"/>
          <a:lstStyle>
            <a:lvl1pPr defTabSz="914400">
              <a:defRPr sz="5700"/>
            </a:lvl1pPr>
          </a:lstStyle>
          <a:p>
            <a:r>
              <a:t>Текст заголовка</a:t>
            </a:r>
          </a:p>
        </p:txBody>
      </p:sp>
      <p:sp>
        <p:nvSpPr>
          <p:cNvPr id="266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609997" y="1600572"/>
            <a:ext cx="5388312" cy="4527013"/>
          </a:xfrm>
          <a:prstGeom prst="rect">
            <a:avLst/>
          </a:prstGeom>
        </p:spPr>
        <p:txBody>
          <a:bodyPr lIns="45718" tIns="45718" rIns="45718" bIns="45718"/>
          <a:lstStyle>
            <a:lvl1pPr marL="455567" indent="-455567" defTabSz="914400">
              <a:spcBef>
                <a:spcPts val="800"/>
              </a:spcBef>
              <a:defRPr sz="3700"/>
            </a:lvl1pPr>
            <a:lvl2pPr marL="1062340" indent="-452802" defTabSz="914400">
              <a:spcBef>
                <a:spcPts val="800"/>
              </a:spcBef>
              <a:defRPr sz="3700"/>
            </a:lvl2pPr>
            <a:lvl3pPr marL="1650530" indent="-431450" defTabSz="914400">
              <a:spcBef>
                <a:spcPts val="800"/>
              </a:spcBef>
              <a:defRPr sz="3700"/>
            </a:lvl3pPr>
            <a:lvl4pPr marL="2316346" indent="-487727" defTabSz="914400">
              <a:spcBef>
                <a:spcPts val="800"/>
              </a:spcBef>
              <a:defRPr sz="3700"/>
            </a:lvl4pPr>
            <a:lvl5pPr marL="2925884" indent="-487727" defTabSz="914400">
              <a:spcBef>
                <a:spcPts val="800"/>
              </a:spcBef>
              <a:defRPr sz="37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67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257014" y="6371152"/>
            <a:ext cx="332780" cy="338550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 sz="1600"/>
            </a:lvl1pPr>
          </a:lstStyle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58267027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10156" y="274700"/>
            <a:ext cx="10979636" cy="1143269"/>
          </a:xfrm>
          <a:prstGeom prst="rect">
            <a:avLst/>
          </a:prstGeom>
        </p:spPr>
        <p:txBody>
          <a:bodyPr lIns="45718" tIns="45718" rIns="45718" bIns="45718"/>
          <a:lstStyle>
            <a:lvl1pPr defTabSz="914400">
              <a:defRPr sz="5700"/>
            </a:lvl1pPr>
          </a:lstStyle>
          <a:p>
            <a:r>
              <a:t>Текст заголовка</a:t>
            </a:r>
          </a:p>
        </p:txBody>
      </p:sp>
      <p:sp>
        <p:nvSpPr>
          <p:cNvPr id="275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609996" y="1535468"/>
            <a:ext cx="5390431" cy="639914"/>
          </a:xfrm>
          <a:prstGeom prst="rect">
            <a:avLst/>
          </a:prstGeom>
        </p:spPr>
        <p:txBody>
          <a:bodyPr lIns="45718" tIns="45718" rIns="45718" bIns="45718" anchor="b"/>
          <a:lstStyle>
            <a:lvl1pPr marL="0" indent="0" defTabSz="914400">
              <a:spcBef>
                <a:spcPts val="700"/>
              </a:spcBef>
              <a:buSzTx/>
              <a:buFontTx/>
              <a:buNone/>
              <a:defRPr sz="3100" b="1"/>
            </a:lvl1pPr>
            <a:lvl2pPr marL="0" indent="0" defTabSz="914400">
              <a:spcBef>
                <a:spcPts val="700"/>
              </a:spcBef>
              <a:buSzTx/>
              <a:buFontTx/>
              <a:buNone/>
              <a:defRPr sz="3100" b="1"/>
            </a:lvl2pPr>
            <a:lvl3pPr marL="0" indent="0" defTabSz="914400">
              <a:spcBef>
                <a:spcPts val="700"/>
              </a:spcBef>
              <a:buSzTx/>
              <a:buFontTx/>
              <a:buNone/>
              <a:defRPr sz="3100" b="1"/>
            </a:lvl3pPr>
            <a:lvl4pPr marL="0" indent="0" defTabSz="914400">
              <a:spcBef>
                <a:spcPts val="700"/>
              </a:spcBef>
              <a:buSzTx/>
              <a:buFontTx/>
              <a:buNone/>
              <a:defRPr sz="3100" b="1"/>
            </a:lvl4pPr>
            <a:lvl5pPr marL="0" indent="0" defTabSz="914400">
              <a:spcBef>
                <a:spcPts val="700"/>
              </a:spcBef>
              <a:buSzTx/>
              <a:buFontTx/>
              <a:buNone/>
              <a:defRPr sz="3100" b="1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76" name="Текст 4"/>
          <p:cNvSpPr>
            <a:spLocks noGrp="1"/>
          </p:cNvSpPr>
          <p:nvPr>
            <p:ph type="body" sz="quarter" idx="13"/>
          </p:nvPr>
        </p:nvSpPr>
        <p:spPr>
          <a:xfrm>
            <a:off x="6197414" y="1535467"/>
            <a:ext cx="5392550" cy="639916"/>
          </a:xfrm>
          <a:prstGeom prst="rect">
            <a:avLst/>
          </a:prstGeom>
        </p:spPr>
        <p:txBody>
          <a:bodyPr lIns="45718" tIns="45718" rIns="45718" bIns="45718" anchor="b"/>
          <a:lstStyle/>
          <a:p>
            <a:endParaRPr/>
          </a:p>
        </p:txBody>
      </p:sp>
      <p:sp>
        <p:nvSpPr>
          <p:cNvPr id="277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257014" y="6371152"/>
            <a:ext cx="332780" cy="338550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 sz="1600"/>
            </a:lvl1pPr>
          </a:lstStyle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78094553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10156" y="274700"/>
            <a:ext cx="10979636" cy="1143269"/>
          </a:xfrm>
          <a:prstGeom prst="rect">
            <a:avLst/>
          </a:prstGeom>
        </p:spPr>
        <p:txBody>
          <a:bodyPr lIns="45718" tIns="45718" rIns="45718" bIns="45718"/>
          <a:lstStyle>
            <a:lvl1pPr defTabSz="914400">
              <a:defRPr sz="5700"/>
            </a:lvl1pPr>
          </a:lstStyle>
          <a:p>
            <a:r>
              <a:t>Текст заголовка</a:t>
            </a:r>
          </a:p>
        </p:txBody>
      </p:sp>
      <p:sp>
        <p:nvSpPr>
          <p:cNvPr id="28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257014" y="6371152"/>
            <a:ext cx="332780" cy="338550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 sz="1600"/>
            </a:lvl1pPr>
          </a:lstStyle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7294084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257014" y="6371152"/>
            <a:ext cx="332780" cy="338550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 sz="1600"/>
            </a:lvl1pPr>
          </a:lstStyle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88031347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10019" y="273113"/>
            <a:ext cx="4013698" cy="1162322"/>
          </a:xfrm>
          <a:prstGeom prst="rect">
            <a:avLst/>
          </a:prstGeom>
        </p:spPr>
        <p:txBody>
          <a:bodyPr lIns="45718" tIns="45718" rIns="45718" bIns="45718" anchor="b"/>
          <a:lstStyle>
            <a:lvl1pPr algn="l" defTabSz="914400">
              <a:lnSpc>
                <a:spcPct val="120000"/>
              </a:lnSpc>
              <a:defRPr sz="1500" b="1" cap="all">
                <a:solidFill>
                  <a:srgbClr val="535353"/>
                </a:solidFill>
              </a:defRPr>
            </a:lvl1pPr>
          </a:lstStyle>
          <a:p>
            <a:r>
              <a:t>Текст заголовка</a:t>
            </a:r>
          </a:p>
        </p:txBody>
      </p:sp>
      <p:sp>
        <p:nvSpPr>
          <p:cNvPr id="300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4769840" y="273128"/>
            <a:ext cx="6820111" cy="5854471"/>
          </a:xfrm>
          <a:prstGeom prst="rect">
            <a:avLst/>
          </a:prstGeom>
        </p:spPr>
        <p:txBody>
          <a:bodyPr lIns="45718" tIns="45718" rIns="45718" bIns="45718"/>
          <a:lstStyle>
            <a:lvl1pPr marL="455567" indent="-455567" defTabSz="914400">
              <a:spcBef>
                <a:spcPts val="1000"/>
              </a:spcBef>
              <a:defRPr sz="4200"/>
            </a:lvl1pPr>
            <a:lvl2pPr marL="1040180" indent="-430641" defTabSz="914400">
              <a:spcBef>
                <a:spcPts val="1000"/>
              </a:spcBef>
              <a:defRPr sz="4200"/>
            </a:lvl2pPr>
            <a:lvl3pPr marL="1629841" indent="-410763" defTabSz="914400">
              <a:spcBef>
                <a:spcPts val="1000"/>
              </a:spcBef>
              <a:defRPr sz="4200"/>
            </a:lvl3pPr>
            <a:lvl4pPr marL="2318373" indent="-489754" defTabSz="914400">
              <a:spcBef>
                <a:spcPts val="1000"/>
              </a:spcBef>
              <a:defRPr sz="4200"/>
            </a:lvl4pPr>
            <a:lvl5pPr marL="2927911" indent="-489754" defTabSz="914400">
              <a:spcBef>
                <a:spcPts val="1000"/>
              </a:spcBef>
              <a:defRPr sz="42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01" name="Текст 3"/>
          <p:cNvSpPr>
            <a:spLocks noGrp="1"/>
          </p:cNvSpPr>
          <p:nvPr>
            <p:ph type="body" sz="half" idx="13"/>
          </p:nvPr>
        </p:nvSpPr>
        <p:spPr>
          <a:xfrm>
            <a:off x="610019" y="1435433"/>
            <a:ext cx="4013698" cy="4692157"/>
          </a:xfrm>
          <a:prstGeom prst="rect">
            <a:avLst/>
          </a:prstGeom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0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257014" y="6371152"/>
            <a:ext cx="332780" cy="338550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 sz="1600"/>
            </a:lvl1pPr>
          </a:lstStyle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09761594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2391275" y="4801713"/>
            <a:ext cx="7319968" cy="566874"/>
          </a:xfrm>
          <a:prstGeom prst="rect">
            <a:avLst/>
          </a:prstGeom>
        </p:spPr>
        <p:txBody>
          <a:bodyPr lIns="45718" tIns="45718" rIns="45718" bIns="45718" anchor="b"/>
          <a:lstStyle>
            <a:lvl1pPr algn="l" defTabSz="914400">
              <a:lnSpc>
                <a:spcPct val="120000"/>
              </a:lnSpc>
              <a:defRPr sz="1500" b="1" cap="all">
                <a:solidFill>
                  <a:srgbClr val="535353"/>
                </a:solidFill>
              </a:defRPr>
            </a:lvl1pPr>
          </a:lstStyle>
          <a:p>
            <a:r>
              <a:t>Текст заголовка</a:t>
            </a:r>
          </a:p>
        </p:txBody>
      </p:sp>
      <p:sp>
        <p:nvSpPr>
          <p:cNvPr id="310" name="Рисунок 2"/>
          <p:cNvSpPr>
            <a:spLocks noGrp="1"/>
          </p:cNvSpPr>
          <p:nvPr>
            <p:ph type="pic" sz="half" idx="13"/>
          </p:nvPr>
        </p:nvSpPr>
        <p:spPr>
          <a:xfrm>
            <a:off x="2391275" y="612916"/>
            <a:ext cx="7319968" cy="411575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11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2391275" y="5368595"/>
            <a:ext cx="7319968" cy="805053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914400">
              <a:spcBef>
                <a:spcPts val="400"/>
              </a:spcBef>
              <a:buSzTx/>
              <a:buFontTx/>
              <a:buNone/>
              <a:defRPr sz="1800"/>
            </a:lvl1pPr>
            <a:lvl2pPr marL="0" indent="0" defTabSz="914400">
              <a:spcBef>
                <a:spcPts val="400"/>
              </a:spcBef>
              <a:buSzTx/>
              <a:buFontTx/>
              <a:buNone/>
              <a:defRPr sz="1800"/>
            </a:lvl2pPr>
            <a:lvl3pPr marL="0" indent="0" defTabSz="914400">
              <a:spcBef>
                <a:spcPts val="400"/>
              </a:spcBef>
              <a:buSzTx/>
              <a:buFontTx/>
              <a:buNone/>
              <a:defRPr sz="1800"/>
            </a:lvl3pPr>
            <a:lvl4pPr marL="0" indent="0" defTabSz="914400">
              <a:spcBef>
                <a:spcPts val="400"/>
              </a:spcBef>
              <a:buSzTx/>
              <a:buFontTx/>
              <a:buNone/>
              <a:defRPr sz="1800"/>
            </a:lvl4pPr>
            <a:lvl5pPr marL="0" indent="0" defTabSz="914400">
              <a:spcBef>
                <a:spcPts val="400"/>
              </a:spcBef>
              <a:buSzTx/>
              <a:buFontTx/>
              <a:buNone/>
              <a:defRPr sz="18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1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257014" y="6371152"/>
            <a:ext cx="332780" cy="338550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 sz="1600"/>
            </a:lvl1pPr>
          </a:lstStyle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07443434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Группа"/>
          <p:cNvGrpSpPr/>
          <p:nvPr/>
        </p:nvGrpSpPr>
        <p:grpSpPr>
          <a:xfrm>
            <a:off x="-17597" y="1195"/>
            <a:ext cx="12227196" cy="6907306"/>
            <a:chOff x="-1" y="-1"/>
            <a:chExt cx="12214458" cy="6907304"/>
          </a:xfrm>
        </p:grpSpPr>
        <p:sp>
          <p:nvSpPr>
            <p:cNvPr id="35" name="Прямоугольник"/>
            <p:cNvSpPr/>
            <p:nvPr/>
          </p:nvSpPr>
          <p:spPr>
            <a:xfrm>
              <a:off x="22857" y="-2"/>
              <a:ext cx="12168743" cy="685560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marL="0" indent="0" algn="l" defTabSz="1135489">
                <a:lnSpc>
                  <a:spcPct val="120000"/>
                </a:lnSpc>
                <a:defRPr sz="1800">
                  <a:solidFill>
                    <a:srgbClr val="FFFFFF"/>
                  </a:solidFill>
                  <a:effectLst/>
                  <a:latin typeface="Gill Sans"/>
                  <a:ea typeface="Gill Sans"/>
                  <a:cs typeface="Gill Sans"/>
                  <a:sym typeface="Gill Sans"/>
                </a:defRPr>
              </a:pPr>
              <a:endParaRPr sz="1800"/>
            </a:p>
          </p:txBody>
        </p:sp>
        <p:sp>
          <p:nvSpPr>
            <p:cNvPr id="36" name="Прямоугольник"/>
            <p:cNvSpPr/>
            <p:nvPr/>
          </p:nvSpPr>
          <p:spPr>
            <a:xfrm>
              <a:off x="-2" y="6310298"/>
              <a:ext cx="12214459" cy="553499"/>
            </a:xfrm>
            <a:prstGeom prst="rect">
              <a:avLst/>
            </a:prstGeom>
            <a:solidFill>
              <a:srgbClr val="083E7B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marL="0" indent="0" algn="l" defTabSz="1135489">
                <a:lnSpc>
                  <a:spcPct val="120000"/>
                </a:lnSpc>
                <a:defRPr sz="1800">
                  <a:solidFill>
                    <a:srgbClr val="FFFFFF"/>
                  </a:solidFill>
                  <a:effectLst/>
                  <a:latin typeface="Gill Sans"/>
                  <a:ea typeface="Gill Sans"/>
                  <a:cs typeface="Gill Sans"/>
                  <a:sym typeface="Gill Sans"/>
                </a:defRPr>
              </a:pPr>
              <a:endParaRPr sz="1800"/>
            </a:p>
          </p:txBody>
        </p:sp>
        <p:pic>
          <p:nvPicPr>
            <p:cNvPr id="37" name="Изображение" descr="Изображение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689263" y="6266791"/>
              <a:ext cx="821177" cy="64051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8" name="Изображение" descr="Изображение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2483" y="195009"/>
              <a:ext cx="11329491" cy="5727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40" name="Изображение" descr="Изображение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170359" y="280310"/>
            <a:ext cx="2580949" cy="365405"/>
          </a:xfrm>
          <a:prstGeom prst="rect">
            <a:avLst/>
          </a:prstGeom>
          <a:ln w="12700">
            <a:miter lim="400000"/>
          </a:ln>
        </p:spPr>
      </p:pic>
      <p:sp>
        <p:nvSpPr>
          <p:cNvPr id="4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8062417"/>
      </p:ext>
    </p:extLst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10156" y="274700"/>
            <a:ext cx="10979636" cy="1143269"/>
          </a:xfrm>
          <a:prstGeom prst="rect">
            <a:avLst/>
          </a:prstGeom>
        </p:spPr>
        <p:txBody>
          <a:bodyPr lIns="45718" tIns="45718" rIns="45718" bIns="45718"/>
          <a:lstStyle>
            <a:lvl1pPr defTabSz="914400">
              <a:defRPr sz="5700"/>
            </a:lvl1pPr>
          </a:lstStyle>
          <a:p>
            <a:r>
              <a:t>Текст заголовка</a:t>
            </a:r>
          </a:p>
        </p:txBody>
      </p:sp>
      <p:sp>
        <p:nvSpPr>
          <p:cNvPr id="320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610156" y="1600572"/>
            <a:ext cx="10979636" cy="4527011"/>
          </a:xfrm>
          <a:prstGeom prst="rect">
            <a:avLst/>
          </a:prstGeom>
        </p:spPr>
        <p:txBody>
          <a:bodyPr lIns="45718" tIns="45718" rIns="45718" bIns="45718"/>
          <a:lstStyle>
            <a:lvl1pPr marL="455567" indent="-455567" defTabSz="914400">
              <a:spcBef>
                <a:spcPts val="1000"/>
              </a:spcBef>
              <a:defRPr sz="4200"/>
            </a:lvl1pPr>
            <a:lvl2pPr marL="1040180" indent="-430641" defTabSz="914400">
              <a:spcBef>
                <a:spcPts val="1000"/>
              </a:spcBef>
              <a:defRPr sz="4200"/>
            </a:lvl2pPr>
            <a:lvl3pPr marL="1629841" indent="-410763" defTabSz="914400">
              <a:spcBef>
                <a:spcPts val="1000"/>
              </a:spcBef>
              <a:defRPr sz="4200"/>
            </a:lvl3pPr>
            <a:lvl4pPr marL="2318373" indent="-489754" defTabSz="914400">
              <a:spcBef>
                <a:spcPts val="1000"/>
              </a:spcBef>
              <a:defRPr sz="4200"/>
            </a:lvl4pPr>
            <a:lvl5pPr marL="2927911" indent="-489754" defTabSz="914400">
              <a:spcBef>
                <a:spcPts val="1000"/>
              </a:spcBef>
              <a:defRPr sz="42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21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257014" y="6371152"/>
            <a:ext cx="332780" cy="338550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 sz="1600"/>
            </a:lvl1pPr>
          </a:lstStyle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23921022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844959" y="274702"/>
            <a:ext cx="2744992" cy="5852884"/>
          </a:xfrm>
          <a:prstGeom prst="rect">
            <a:avLst/>
          </a:prstGeom>
        </p:spPr>
        <p:txBody>
          <a:bodyPr lIns="45718" tIns="45718" rIns="45718" bIns="45718"/>
          <a:lstStyle>
            <a:lvl1pPr defTabSz="914400">
              <a:defRPr sz="5700"/>
            </a:lvl1pPr>
          </a:lstStyle>
          <a:p>
            <a:r>
              <a:t>Текст заголовка</a:t>
            </a:r>
          </a:p>
        </p:txBody>
      </p:sp>
      <p:sp>
        <p:nvSpPr>
          <p:cNvPr id="329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609997" y="274702"/>
            <a:ext cx="8031633" cy="5852884"/>
          </a:xfrm>
          <a:prstGeom prst="rect">
            <a:avLst/>
          </a:prstGeom>
        </p:spPr>
        <p:txBody>
          <a:bodyPr lIns="45718" tIns="45718" rIns="45718" bIns="45718"/>
          <a:lstStyle>
            <a:lvl1pPr marL="455567" indent="-455567" defTabSz="914400">
              <a:spcBef>
                <a:spcPts val="1000"/>
              </a:spcBef>
              <a:defRPr sz="4200"/>
            </a:lvl1pPr>
            <a:lvl2pPr marL="1040180" indent="-430641" defTabSz="914400">
              <a:spcBef>
                <a:spcPts val="1000"/>
              </a:spcBef>
              <a:defRPr sz="4200"/>
            </a:lvl2pPr>
            <a:lvl3pPr marL="1629841" indent="-410763" defTabSz="914400">
              <a:spcBef>
                <a:spcPts val="1000"/>
              </a:spcBef>
              <a:defRPr sz="4200"/>
            </a:lvl3pPr>
            <a:lvl4pPr marL="2318373" indent="-489754" defTabSz="914400">
              <a:spcBef>
                <a:spcPts val="1000"/>
              </a:spcBef>
              <a:defRPr sz="4200"/>
            </a:lvl4pPr>
            <a:lvl5pPr marL="2927911" indent="-489754" defTabSz="914400">
              <a:spcBef>
                <a:spcPts val="1000"/>
              </a:spcBef>
              <a:defRPr sz="42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30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257014" y="6371152"/>
            <a:ext cx="332780" cy="338550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 sz="1600"/>
            </a:lvl1pPr>
          </a:lstStyle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172871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Титульный слайд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24993" y="1122624"/>
            <a:ext cx="9149961" cy="2388157"/>
          </a:xfrm>
          <a:prstGeom prst="rect">
            <a:avLst/>
          </a:prstGeom>
        </p:spPr>
        <p:txBody>
          <a:bodyPr lIns="45718" tIns="45718" rIns="45718" bIns="45718" anchor="b"/>
          <a:lstStyle>
            <a:lvl1pPr defTabSz="914034">
              <a:lnSpc>
                <a:spcPct val="90000"/>
              </a:lnSpc>
              <a:defRPr sz="5900"/>
            </a:lvl1pPr>
          </a:lstStyle>
          <a:p>
            <a:r>
              <a:t>Текст заголовка</a:t>
            </a:r>
          </a:p>
        </p:txBody>
      </p:sp>
      <p:sp>
        <p:nvSpPr>
          <p:cNvPr id="338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4993" y="3602872"/>
            <a:ext cx="9149961" cy="1656149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algn="ctr" defTabSz="914034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2300"/>
            </a:lvl1pPr>
            <a:lvl2pPr marL="0" indent="0" algn="ctr" defTabSz="914034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2300"/>
            </a:lvl2pPr>
            <a:lvl3pPr marL="0" indent="0" algn="ctr" defTabSz="914034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2300"/>
            </a:lvl3pPr>
            <a:lvl4pPr marL="0" indent="0" algn="ctr" defTabSz="914034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2300"/>
            </a:lvl4pPr>
            <a:lvl5pPr marL="0" indent="0" algn="ctr" defTabSz="914034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23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39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086130" y="6401930"/>
            <a:ext cx="275072" cy="276995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 sz="1200"/>
            </a:lvl1pPr>
          </a:lstStyle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0031582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Заголовок и объект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8746" y="365209"/>
            <a:ext cx="10522456" cy="1325872"/>
          </a:xfrm>
          <a:prstGeom prst="rect">
            <a:avLst/>
          </a:prstGeom>
        </p:spPr>
        <p:txBody>
          <a:bodyPr lIns="45718" tIns="45718" rIns="45718" bIns="45718"/>
          <a:lstStyle>
            <a:lvl1pPr algn="l" defTabSz="914034">
              <a:lnSpc>
                <a:spcPct val="90000"/>
              </a:lnSpc>
              <a:defRPr sz="4300"/>
            </a:lvl1pPr>
          </a:lstStyle>
          <a:p>
            <a:r>
              <a:t>Текст заголовка</a:t>
            </a:r>
          </a:p>
        </p:txBody>
      </p:sp>
      <p:sp>
        <p:nvSpPr>
          <p:cNvPr id="347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838746" y="1826048"/>
            <a:ext cx="10522456" cy="4352348"/>
          </a:xfrm>
          <a:prstGeom prst="rect">
            <a:avLst/>
          </a:prstGeom>
        </p:spPr>
        <p:txBody>
          <a:bodyPr lIns="45718" tIns="45718" rIns="45718" bIns="45718"/>
          <a:lstStyle>
            <a:lvl1pPr marL="228507" indent="-228507" defTabSz="914034">
              <a:lnSpc>
                <a:spcPct val="90000"/>
              </a:lnSpc>
              <a:spcBef>
                <a:spcPts val="1000"/>
              </a:spcBef>
              <a:defRPr sz="2700"/>
            </a:lvl1pPr>
            <a:lvl2pPr marL="725266" indent="-268249" defTabSz="914034">
              <a:lnSpc>
                <a:spcPct val="90000"/>
              </a:lnSpc>
              <a:spcBef>
                <a:spcPts val="1000"/>
              </a:spcBef>
              <a:buChar char="•"/>
              <a:defRPr sz="2700"/>
            </a:lvl2pPr>
            <a:lvl3pPr marL="1238757" indent="-324723" defTabSz="914034">
              <a:lnSpc>
                <a:spcPct val="90000"/>
              </a:lnSpc>
              <a:spcBef>
                <a:spcPts val="1000"/>
              </a:spcBef>
              <a:defRPr sz="2700"/>
            </a:lvl3pPr>
            <a:lvl4pPr marL="1733974" indent="-362926" defTabSz="914034">
              <a:lnSpc>
                <a:spcPct val="90000"/>
              </a:lnSpc>
              <a:spcBef>
                <a:spcPts val="1000"/>
              </a:spcBef>
              <a:buChar char="•"/>
              <a:defRPr sz="2700"/>
            </a:lvl4pPr>
            <a:lvl5pPr marL="2190993" indent="-362923" defTabSz="914034">
              <a:lnSpc>
                <a:spcPct val="90000"/>
              </a:lnSpc>
              <a:spcBef>
                <a:spcPts val="1000"/>
              </a:spcBef>
              <a:buChar char="•"/>
              <a:defRPr sz="27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48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086130" y="6401930"/>
            <a:ext cx="275072" cy="276995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 sz="1200"/>
            </a:lvl1pPr>
          </a:lstStyle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54464660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Заголовок раздела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2393" y="1710133"/>
            <a:ext cx="10522456" cy="2853402"/>
          </a:xfrm>
          <a:prstGeom prst="rect">
            <a:avLst/>
          </a:prstGeom>
        </p:spPr>
        <p:txBody>
          <a:bodyPr lIns="45718" tIns="45718" rIns="45718" bIns="45718" anchor="b"/>
          <a:lstStyle>
            <a:lvl1pPr algn="l" defTabSz="914034">
              <a:lnSpc>
                <a:spcPct val="90000"/>
              </a:lnSpc>
              <a:defRPr sz="5900"/>
            </a:lvl1pPr>
          </a:lstStyle>
          <a:p>
            <a:r>
              <a:t>Текст заголовка</a:t>
            </a:r>
          </a:p>
        </p:txBody>
      </p:sp>
      <p:sp>
        <p:nvSpPr>
          <p:cNvPr id="356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32393" y="4590526"/>
            <a:ext cx="10522456" cy="1500534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914034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2300">
                <a:solidFill>
                  <a:srgbClr val="888888"/>
                </a:solidFill>
              </a:defRPr>
            </a:lvl1pPr>
            <a:lvl2pPr marL="0" indent="0" defTabSz="914034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2300">
                <a:solidFill>
                  <a:srgbClr val="888888"/>
                </a:solidFill>
              </a:defRPr>
            </a:lvl2pPr>
            <a:lvl3pPr marL="0" indent="0" defTabSz="914034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2300">
                <a:solidFill>
                  <a:srgbClr val="888888"/>
                </a:solidFill>
              </a:defRPr>
            </a:lvl3pPr>
            <a:lvl4pPr marL="0" indent="0" defTabSz="914034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2300">
                <a:solidFill>
                  <a:srgbClr val="888888"/>
                </a:solidFill>
              </a:defRPr>
            </a:lvl4pPr>
            <a:lvl5pPr marL="0" indent="0" defTabSz="914034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2300">
                <a:solidFill>
                  <a:srgbClr val="888888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57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086130" y="6401930"/>
            <a:ext cx="275072" cy="276995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 sz="1200"/>
            </a:lvl1pPr>
          </a:lstStyle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4338849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Два объекта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8746" y="365209"/>
            <a:ext cx="10522456" cy="1325872"/>
          </a:xfrm>
          <a:prstGeom prst="rect">
            <a:avLst/>
          </a:prstGeom>
        </p:spPr>
        <p:txBody>
          <a:bodyPr lIns="45718" tIns="45718" rIns="45718" bIns="45718"/>
          <a:lstStyle>
            <a:lvl1pPr algn="l" defTabSz="914034">
              <a:lnSpc>
                <a:spcPct val="90000"/>
              </a:lnSpc>
              <a:defRPr sz="4300"/>
            </a:lvl1pPr>
          </a:lstStyle>
          <a:p>
            <a:r>
              <a:t>Текст заголовка</a:t>
            </a:r>
          </a:p>
        </p:txBody>
      </p:sp>
      <p:sp>
        <p:nvSpPr>
          <p:cNvPr id="365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838746" y="1826048"/>
            <a:ext cx="5184981" cy="4352348"/>
          </a:xfrm>
          <a:prstGeom prst="rect">
            <a:avLst/>
          </a:prstGeom>
        </p:spPr>
        <p:txBody>
          <a:bodyPr lIns="45718" tIns="45718" rIns="45718" bIns="45718"/>
          <a:lstStyle>
            <a:lvl1pPr marL="228507" indent="-228507" defTabSz="914034">
              <a:lnSpc>
                <a:spcPct val="90000"/>
              </a:lnSpc>
              <a:spcBef>
                <a:spcPts val="1000"/>
              </a:spcBef>
              <a:defRPr sz="2700"/>
            </a:lvl1pPr>
            <a:lvl2pPr marL="725266" indent="-268249" defTabSz="914034">
              <a:lnSpc>
                <a:spcPct val="90000"/>
              </a:lnSpc>
              <a:spcBef>
                <a:spcPts val="1000"/>
              </a:spcBef>
              <a:buChar char="•"/>
              <a:defRPr sz="2700"/>
            </a:lvl2pPr>
            <a:lvl3pPr marL="1238757" indent="-324723" defTabSz="914034">
              <a:lnSpc>
                <a:spcPct val="90000"/>
              </a:lnSpc>
              <a:spcBef>
                <a:spcPts val="1000"/>
              </a:spcBef>
              <a:defRPr sz="2700"/>
            </a:lvl3pPr>
            <a:lvl4pPr marL="1733974" indent="-362926" defTabSz="914034">
              <a:lnSpc>
                <a:spcPct val="90000"/>
              </a:lnSpc>
              <a:spcBef>
                <a:spcPts val="1000"/>
              </a:spcBef>
              <a:buChar char="•"/>
              <a:defRPr sz="2700"/>
            </a:lvl4pPr>
            <a:lvl5pPr marL="2190993" indent="-362923" defTabSz="914034">
              <a:lnSpc>
                <a:spcPct val="90000"/>
              </a:lnSpc>
              <a:spcBef>
                <a:spcPts val="1000"/>
              </a:spcBef>
              <a:buChar char="•"/>
              <a:defRPr sz="27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66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086130" y="6401930"/>
            <a:ext cx="275072" cy="276995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 sz="1200"/>
            </a:lvl1pPr>
          </a:lstStyle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09639216"/>
      </p:ext>
    </p:extLst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Сравнение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40336" y="365209"/>
            <a:ext cx="10522456" cy="1325872"/>
          </a:xfrm>
          <a:prstGeom prst="rect">
            <a:avLst/>
          </a:prstGeom>
        </p:spPr>
        <p:txBody>
          <a:bodyPr lIns="45718" tIns="45718" rIns="45718" bIns="45718"/>
          <a:lstStyle>
            <a:lvl1pPr algn="l" defTabSz="914034">
              <a:lnSpc>
                <a:spcPct val="90000"/>
              </a:lnSpc>
              <a:defRPr sz="4300"/>
            </a:lvl1pPr>
          </a:lstStyle>
          <a:p>
            <a:r>
              <a:t>Текст заголовка</a:t>
            </a:r>
          </a:p>
        </p:txBody>
      </p:sp>
      <p:sp>
        <p:nvSpPr>
          <p:cNvPr id="37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40336" y="1681552"/>
            <a:ext cx="5161151" cy="824104"/>
          </a:xfrm>
          <a:prstGeom prst="rect">
            <a:avLst/>
          </a:prstGeom>
        </p:spPr>
        <p:txBody>
          <a:bodyPr lIns="45718" tIns="45718" rIns="45718" bIns="45718" anchor="b"/>
          <a:lstStyle>
            <a:lvl1pPr marL="0" indent="0" defTabSz="914034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2300" b="1"/>
            </a:lvl1pPr>
            <a:lvl2pPr marL="0" indent="0" defTabSz="914034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2300" b="1"/>
            </a:lvl2pPr>
            <a:lvl3pPr marL="0" indent="0" defTabSz="914034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2300" b="1"/>
            </a:lvl3pPr>
            <a:lvl4pPr marL="0" indent="0" defTabSz="914034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2300" b="1"/>
            </a:lvl4pPr>
            <a:lvl5pPr marL="0" indent="0" defTabSz="914034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2300" b="1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75" name="Текст 4"/>
          <p:cNvSpPr>
            <a:spLocks noGrp="1"/>
          </p:cNvSpPr>
          <p:nvPr>
            <p:ph type="body" sz="quarter" idx="13"/>
          </p:nvPr>
        </p:nvSpPr>
        <p:spPr>
          <a:xfrm>
            <a:off x="6176221" y="1681552"/>
            <a:ext cx="5186571" cy="824104"/>
          </a:xfrm>
          <a:prstGeom prst="rect">
            <a:avLst/>
          </a:prstGeom>
        </p:spPr>
        <p:txBody>
          <a:bodyPr lIns="45718" tIns="45718" rIns="45718" bIns="45718" anchor="b"/>
          <a:lstStyle/>
          <a:p>
            <a:endParaRPr/>
          </a:p>
        </p:txBody>
      </p:sp>
      <p:sp>
        <p:nvSpPr>
          <p:cNvPr id="376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086130" y="6401930"/>
            <a:ext cx="275072" cy="276995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 sz="1200"/>
            </a:lvl1pPr>
          </a:lstStyle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27804698"/>
      </p:ext>
    </p:extLst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Только заголовок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8746" y="365209"/>
            <a:ext cx="10522456" cy="1325872"/>
          </a:xfrm>
          <a:prstGeom prst="rect">
            <a:avLst/>
          </a:prstGeom>
        </p:spPr>
        <p:txBody>
          <a:bodyPr lIns="45718" tIns="45718" rIns="45718" bIns="45718"/>
          <a:lstStyle>
            <a:lvl1pPr algn="l" defTabSz="914034">
              <a:lnSpc>
                <a:spcPct val="90000"/>
              </a:lnSpc>
              <a:defRPr sz="4300"/>
            </a:lvl1pPr>
          </a:lstStyle>
          <a:p>
            <a:r>
              <a:t>Текст заголовка</a:t>
            </a:r>
          </a:p>
        </p:txBody>
      </p:sp>
      <p:sp>
        <p:nvSpPr>
          <p:cNvPr id="38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086130" y="6401930"/>
            <a:ext cx="275072" cy="276995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 sz="1200"/>
            </a:lvl1pPr>
          </a:lstStyle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25782810"/>
      </p:ext>
    </p:extLst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Пустой слайд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086130" y="6401930"/>
            <a:ext cx="275072" cy="276995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 sz="1200"/>
            </a:lvl1pPr>
          </a:lstStyle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9321893"/>
      </p:ext>
    </p:extLst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Объект с подписью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40335" y="457306"/>
            <a:ext cx="3934803" cy="1600572"/>
          </a:xfrm>
          <a:prstGeom prst="rect">
            <a:avLst/>
          </a:prstGeom>
        </p:spPr>
        <p:txBody>
          <a:bodyPr lIns="45718" tIns="45718" rIns="45718" bIns="45718" anchor="b"/>
          <a:lstStyle>
            <a:lvl1pPr algn="l" defTabSz="914034">
              <a:lnSpc>
                <a:spcPct val="90000"/>
              </a:lnSpc>
              <a:defRPr sz="3100"/>
            </a:lvl1pPr>
          </a:lstStyle>
          <a:p>
            <a:r>
              <a:t>Текст заголовка</a:t>
            </a:r>
          </a:p>
        </p:txBody>
      </p:sp>
      <p:sp>
        <p:nvSpPr>
          <p:cNvPr id="399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5186565" y="987652"/>
            <a:ext cx="6176225" cy="4874758"/>
          </a:xfrm>
          <a:prstGeom prst="rect">
            <a:avLst/>
          </a:prstGeom>
        </p:spPr>
        <p:txBody>
          <a:bodyPr lIns="45718" tIns="45718" rIns="45718" bIns="45718"/>
          <a:lstStyle>
            <a:lvl1pPr marL="228507" indent="-228507" defTabSz="914034">
              <a:lnSpc>
                <a:spcPct val="90000"/>
              </a:lnSpc>
              <a:spcBef>
                <a:spcPts val="1000"/>
              </a:spcBef>
              <a:defRPr sz="3100"/>
            </a:lvl1pPr>
            <a:lvl2pPr marL="719379" indent="-262360" defTabSz="914034">
              <a:lnSpc>
                <a:spcPct val="90000"/>
              </a:lnSpc>
              <a:spcBef>
                <a:spcPts val="1000"/>
              </a:spcBef>
              <a:buChar char="•"/>
              <a:defRPr sz="3100"/>
            </a:lvl2pPr>
            <a:lvl3pPr marL="1222022" indent="-307990" defTabSz="914034">
              <a:lnSpc>
                <a:spcPct val="90000"/>
              </a:lnSpc>
              <a:spcBef>
                <a:spcPts val="1000"/>
              </a:spcBef>
              <a:defRPr sz="3100"/>
            </a:lvl3pPr>
            <a:lvl4pPr marL="1743879" indent="-372828" defTabSz="914034">
              <a:lnSpc>
                <a:spcPct val="90000"/>
              </a:lnSpc>
              <a:spcBef>
                <a:spcPts val="1000"/>
              </a:spcBef>
              <a:buChar char="•"/>
              <a:defRPr sz="3100"/>
            </a:lvl4pPr>
            <a:lvl5pPr marL="2200898" indent="-372828" defTabSz="914034">
              <a:lnSpc>
                <a:spcPct val="90000"/>
              </a:lnSpc>
              <a:spcBef>
                <a:spcPts val="1000"/>
              </a:spcBef>
              <a:buChar char="•"/>
              <a:defRPr sz="31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00" name="Текст 3"/>
          <p:cNvSpPr>
            <a:spLocks noGrp="1"/>
          </p:cNvSpPr>
          <p:nvPr>
            <p:ph type="body" sz="quarter" idx="13"/>
          </p:nvPr>
        </p:nvSpPr>
        <p:spPr>
          <a:xfrm>
            <a:off x="840334" y="2057873"/>
            <a:ext cx="3934805" cy="3812478"/>
          </a:xfrm>
          <a:prstGeom prst="rect">
            <a:avLst/>
          </a:prstGeom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01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086130" y="6401930"/>
            <a:ext cx="275072" cy="276995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 sz="1200"/>
            </a:lvl1pPr>
          </a:lstStyle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5032058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67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610000" y="1600575"/>
            <a:ext cx="5388312" cy="4527013"/>
          </a:xfrm>
          <a:prstGeom prst="rect">
            <a:avLst/>
          </a:prstGeom>
        </p:spPr>
        <p:txBody>
          <a:bodyPr/>
          <a:lstStyle>
            <a:lvl1pPr>
              <a:spcBef>
                <a:spcPts val="800"/>
              </a:spcBef>
              <a:defRPr sz="3500"/>
            </a:lvl1pPr>
            <a:lvl2pPr marL="981729" indent="-413980">
              <a:spcBef>
                <a:spcPts val="800"/>
              </a:spcBef>
              <a:defRPr sz="3500"/>
            </a:lvl2pPr>
            <a:lvl3pPr marL="1532916" indent="-397423">
              <a:spcBef>
                <a:spcPts val="800"/>
              </a:spcBef>
              <a:defRPr sz="3500"/>
            </a:lvl3pPr>
            <a:lvl4pPr marL="2154851" indent="-451617">
              <a:spcBef>
                <a:spcPts val="800"/>
              </a:spcBef>
              <a:defRPr sz="3500"/>
            </a:lvl4pPr>
            <a:lvl5pPr marL="2722602" indent="-451617">
              <a:spcBef>
                <a:spcPts val="800"/>
              </a:spcBef>
              <a:defRPr sz="35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6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41678422"/>
      </p:ext>
    </p:extLst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Рисунок с подписью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40335" y="457306"/>
            <a:ext cx="3934803" cy="1600572"/>
          </a:xfrm>
          <a:prstGeom prst="rect">
            <a:avLst/>
          </a:prstGeom>
        </p:spPr>
        <p:txBody>
          <a:bodyPr lIns="45718" tIns="45718" rIns="45718" bIns="45718" anchor="b"/>
          <a:lstStyle>
            <a:lvl1pPr algn="l" defTabSz="914034">
              <a:lnSpc>
                <a:spcPct val="90000"/>
              </a:lnSpc>
              <a:defRPr sz="3100"/>
            </a:lvl1pPr>
          </a:lstStyle>
          <a:p>
            <a:r>
              <a:t>Текст заголовка</a:t>
            </a:r>
          </a:p>
        </p:txBody>
      </p:sp>
      <p:sp>
        <p:nvSpPr>
          <p:cNvPr id="409" name="Рисунок 2"/>
          <p:cNvSpPr>
            <a:spLocks noGrp="1"/>
          </p:cNvSpPr>
          <p:nvPr>
            <p:ph type="pic" sz="half" idx="13"/>
          </p:nvPr>
        </p:nvSpPr>
        <p:spPr>
          <a:xfrm>
            <a:off x="5186565" y="987652"/>
            <a:ext cx="6176225" cy="487475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410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40335" y="2057874"/>
            <a:ext cx="3934803" cy="3812476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914034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1500"/>
            </a:lvl1pPr>
            <a:lvl2pPr marL="0" indent="0" defTabSz="914034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1500"/>
            </a:lvl2pPr>
            <a:lvl3pPr marL="0" indent="0" defTabSz="914034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1500"/>
            </a:lvl3pPr>
            <a:lvl4pPr marL="0" indent="0" defTabSz="914034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1500"/>
            </a:lvl4pPr>
            <a:lvl5pPr marL="0" indent="0" defTabSz="914034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15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11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086130" y="6401930"/>
            <a:ext cx="275072" cy="276995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 sz="1200"/>
            </a:lvl1pPr>
          </a:lstStyle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68384539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Заголовок и вертикальный текст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38746" y="365209"/>
            <a:ext cx="10522456" cy="1325872"/>
          </a:xfrm>
          <a:prstGeom prst="rect">
            <a:avLst/>
          </a:prstGeom>
        </p:spPr>
        <p:txBody>
          <a:bodyPr lIns="45718" tIns="45718" rIns="45718" bIns="45718"/>
          <a:lstStyle>
            <a:lvl1pPr algn="l" defTabSz="914034">
              <a:lnSpc>
                <a:spcPct val="90000"/>
              </a:lnSpc>
              <a:defRPr sz="4300"/>
            </a:lvl1pPr>
          </a:lstStyle>
          <a:p>
            <a:r>
              <a:t>Текст заголовка</a:t>
            </a:r>
          </a:p>
        </p:txBody>
      </p:sp>
      <p:sp>
        <p:nvSpPr>
          <p:cNvPr id="419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838746" y="1826048"/>
            <a:ext cx="10522456" cy="4352348"/>
          </a:xfrm>
          <a:prstGeom prst="rect">
            <a:avLst/>
          </a:prstGeom>
        </p:spPr>
        <p:txBody>
          <a:bodyPr lIns="45718" tIns="45718" rIns="45718" bIns="45718"/>
          <a:lstStyle>
            <a:lvl1pPr marL="228507" indent="-228507" defTabSz="914034">
              <a:lnSpc>
                <a:spcPct val="90000"/>
              </a:lnSpc>
              <a:spcBef>
                <a:spcPts val="1000"/>
              </a:spcBef>
              <a:defRPr sz="2700"/>
            </a:lvl1pPr>
            <a:lvl2pPr marL="725266" indent="-268249" defTabSz="914034">
              <a:lnSpc>
                <a:spcPct val="90000"/>
              </a:lnSpc>
              <a:spcBef>
                <a:spcPts val="1000"/>
              </a:spcBef>
              <a:buChar char="•"/>
              <a:defRPr sz="2700"/>
            </a:lvl2pPr>
            <a:lvl3pPr marL="1238757" indent="-324723" defTabSz="914034">
              <a:lnSpc>
                <a:spcPct val="90000"/>
              </a:lnSpc>
              <a:spcBef>
                <a:spcPts val="1000"/>
              </a:spcBef>
              <a:defRPr sz="2700"/>
            </a:lvl3pPr>
            <a:lvl4pPr marL="1733974" indent="-362926" defTabSz="914034">
              <a:lnSpc>
                <a:spcPct val="90000"/>
              </a:lnSpc>
              <a:spcBef>
                <a:spcPts val="1000"/>
              </a:spcBef>
              <a:buChar char="•"/>
              <a:defRPr sz="2700"/>
            </a:lvl4pPr>
            <a:lvl5pPr marL="2190993" indent="-362923" defTabSz="914034">
              <a:lnSpc>
                <a:spcPct val="90000"/>
              </a:lnSpc>
              <a:spcBef>
                <a:spcPts val="1000"/>
              </a:spcBef>
              <a:buChar char="•"/>
              <a:defRPr sz="27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20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086130" y="6401930"/>
            <a:ext cx="275072" cy="276995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 sz="1200"/>
            </a:lvl1pPr>
          </a:lstStyle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51336859"/>
      </p:ext>
    </p:extLst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Вертикальный заголовок и текст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730585" y="365209"/>
            <a:ext cx="2630617" cy="5813184"/>
          </a:xfrm>
          <a:prstGeom prst="rect">
            <a:avLst/>
          </a:prstGeom>
        </p:spPr>
        <p:txBody>
          <a:bodyPr lIns="45718" tIns="45718" rIns="45718" bIns="45718"/>
          <a:lstStyle>
            <a:lvl1pPr algn="l" defTabSz="914034">
              <a:lnSpc>
                <a:spcPct val="90000"/>
              </a:lnSpc>
              <a:defRPr sz="4300"/>
            </a:lvl1pPr>
          </a:lstStyle>
          <a:p>
            <a:r>
              <a:t>Текст заголовка</a:t>
            </a:r>
          </a:p>
        </p:txBody>
      </p:sp>
      <p:sp>
        <p:nvSpPr>
          <p:cNvPr id="428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838746" y="365209"/>
            <a:ext cx="7739343" cy="5813184"/>
          </a:xfrm>
          <a:prstGeom prst="rect">
            <a:avLst/>
          </a:prstGeom>
        </p:spPr>
        <p:txBody>
          <a:bodyPr lIns="45718" tIns="45718" rIns="45718" bIns="45718"/>
          <a:lstStyle>
            <a:lvl1pPr marL="228507" indent="-228507" defTabSz="914034">
              <a:lnSpc>
                <a:spcPct val="90000"/>
              </a:lnSpc>
              <a:spcBef>
                <a:spcPts val="1000"/>
              </a:spcBef>
              <a:defRPr sz="2700"/>
            </a:lvl1pPr>
            <a:lvl2pPr marL="725266" indent="-268249" defTabSz="914034">
              <a:lnSpc>
                <a:spcPct val="90000"/>
              </a:lnSpc>
              <a:spcBef>
                <a:spcPts val="1000"/>
              </a:spcBef>
              <a:buChar char="•"/>
              <a:defRPr sz="2700"/>
            </a:lvl2pPr>
            <a:lvl3pPr marL="1238757" indent="-324723" defTabSz="914034">
              <a:lnSpc>
                <a:spcPct val="90000"/>
              </a:lnSpc>
              <a:spcBef>
                <a:spcPts val="1000"/>
              </a:spcBef>
              <a:defRPr sz="2700"/>
            </a:lvl3pPr>
            <a:lvl4pPr marL="1733974" indent="-362926" defTabSz="914034">
              <a:lnSpc>
                <a:spcPct val="90000"/>
              </a:lnSpc>
              <a:spcBef>
                <a:spcPts val="1000"/>
              </a:spcBef>
              <a:buChar char="•"/>
              <a:defRPr sz="2700"/>
            </a:lvl4pPr>
            <a:lvl5pPr marL="2190993" indent="-362923" defTabSz="914034">
              <a:lnSpc>
                <a:spcPct val="90000"/>
              </a:lnSpc>
              <a:spcBef>
                <a:spcPts val="1000"/>
              </a:spcBef>
              <a:buChar char="•"/>
              <a:defRPr sz="27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29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086130" y="6401930"/>
            <a:ext cx="275072" cy="276995"/>
          </a:xfrm>
          <a:prstGeom prst="rect">
            <a:avLst/>
          </a:prstGeom>
        </p:spPr>
        <p:txBody>
          <a:bodyPr lIns="45718" tIns="45718" rIns="45718" bIns="45718"/>
          <a:lstStyle>
            <a:lvl1pPr>
              <a:defRPr sz="1200"/>
            </a:lvl1pPr>
          </a:lstStyle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1625439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76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610002" y="1535469"/>
            <a:ext cx="5390429" cy="639911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700"/>
              </a:spcBef>
              <a:buSzTx/>
              <a:buFontTx/>
              <a:buNone/>
              <a:defRPr sz="3000" b="1"/>
            </a:lvl1pPr>
            <a:lvl2pPr marL="0" indent="0">
              <a:spcBef>
                <a:spcPts val="700"/>
              </a:spcBef>
              <a:buSzTx/>
              <a:buFontTx/>
              <a:buNone/>
              <a:defRPr sz="3000" b="1"/>
            </a:lvl2pPr>
            <a:lvl3pPr marL="0" indent="0">
              <a:spcBef>
                <a:spcPts val="700"/>
              </a:spcBef>
              <a:buSzTx/>
              <a:buFontTx/>
              <a:buNone/>
              <a:defRPr sz="3000" b="1"/>
            </a:lvl3pPr>
            <a:lvl4pPr marL="0" indent="0">
              <a:spcBef>
                <a:spcPts val="700"/>
              </a:spcBef>
              <a:buSzTx/>
              <a:buFontTx/>
              <a:buNone/>
              <a:defRPr sz="3000" b="1"/>
            </a:lvl4pPr>
            <a:lvl5pPr marL="0" indent="0">
              <a:spcBef>
                <a:spcPts val="700"/>
              </a:spcBef>
              <a:buSzTx/>
              <a:buFontTx/>
              <a:buNone/>
              <a:defRPr sz="3000" b="1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7" name="Текст 4"/>
          <p:cNvSpPr>
            <a:spLocks noGrp="1"/>
          </p:cNvSpPr>
          <p:nvPr>
            <p:ph type="body" sz="quarter" idx="13"/>
          </p:nvPr>
        </p:nvSpPr>
        <p:spPr>
          <a:xfrm>
            <a:off x="6197403" y="1535469"/>
            <a:ext cx="5392550" cy="639911"/>
          </a:xfrm>
          <a:prstGeom prst="rect">
            <a:avLst/>
          </a:prstGeom>
        </p:spPr>
        <p:txBody>
          <a:bodyPr anchor="b"/>
          <a:lstStyle/>
          <a:p>
            <a:endParaRPr/>
          </a:p>
        </p:txBody>
      </p:sp>
      <p:sp>
        <p:nvSpPr>
          <p:cNvPr id="7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35087393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10005" y="273114"/>
            <a:ext cx="4013698" cy="1162319"/>
          </a:xfrm>
          <a:prstGeom prst="rect">
            <a:avLst/>
          </a:prstGeom>
        </p:spPr>
        <p:txBody>
          <a:bodyPr anchor="b"/>
          <a:lstStyle>
            <a:lvl1pPr algn="l">
              <a:defRPr sz="2500" b="1"/>
            </a:lvl1pPr>
          </a:lstStyle>
          <a:p>
            <a:r>
              <a:t>Текст заголовка</a:t>
            </a:r>
          </a:p>
        </p:txBody>
      </p:sp>
      <p:sp>
        <p:nvSpPr>
          <p:cNvPr id="94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4769842" y="273114"/>
            <a:ext cx="6820110" cy="5854471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95" name="Текст 3"/>
          <p:cNvSpPr>
            <a:spLocks noGrp="1"/>
          </p:cNvSpPr>
          <p:nvPr>
            <p:ph type="body" sz="half" idx="13"/>
          </p:nvPr>
        </p:nvSpPr>
        <p:spPr>
          <a:xfrm>
            <a:off x="610005" y="1435435"/>
            <a:ext cx="4013698" cy="469215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6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18249081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2391280" y="4801712"/>
            <a:ext cx="7319968" cy="566873"/>
          </a:xfrm>
          <a:prstGeom prst="rect">
            <a:avLst/>
          </a:prstGeom>
        </p:spPr>
        <p:txBody>
          <a:bodyPr anchor="b"/>
          <a:lstStyle>
            <a:lvl1pPr algn="l">
              <a:defRPr sz="2500" b="1"/>
            </a:lvl1pPr>
          </a:lstStyle>
          <a:p>
            <a:r>
              <a:t>Текст заголовка</a:t>
            </a:r>
          </a:p>
        </p:txBody>
      </p:sp>
      <p:sp>
        <p:nvSpPr>
          <p:cNvPr id="104" name="Рисунок 2"/>
          <p:cNvSpPr>
            <a:spLocks noGrp="1"/>
          </p:cNvSpPr>
          <p:nvPr>
            <p:ph type="pic" sz="half" idx="13"/>
          </p:nvPr>
        </p:nvSpPr>
        <p:spPr>
          <a:xfrm>
            <a:off x="2391280" y="612916"/>
            <a:ext cx="7319968" cy="411575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05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2391280" y="5368580"/>
            <a:ext cx="7319968" cy="80505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400"/>
              </a:spcBef>
              <a:buSzTx/>
              <a:buFontTx/>
              <a:buNone/>
              <a:defRPr sz="1600">
                <a:solidFill>
                  <a:srgbClr val="535353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indent="0">
              <a:spcBef>
                <a:spcPts val="400"/>
              </a:spcBef>
              <a:buSzTx/>
              <a:buFontTx/>
              <a:buNone/>
              <a:defRPr sz="1600">
                <a:solidFill>
                  <a:srgbClr val="535353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indent="0">
              <a:spcBef>
                <a:spcPts val="400"/>
              </a:spcBef>
              <a:buSzTx/>
              <a:buFontTx/>
              <a:buNone/>
              <a:defRPr sz="1600">
                <a:solidFill>
                  <a:srgbClr val="535353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indent="0">
              <a:spcBef>
                <a:spcPts val="400"/>
              </a:spcBef>
              <a:buSzTx/>
              <a:buFontTx/>
              <a:buNone/>
              <a:defRPr sz="1600">
                <a:solidFill>
                  <a:srgbClr val="535353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indent="0">
              <a:spcBef>
                <a:spcPts val="400"/>
              </a:spcBef>
              <a:buSzTx/>
              <a:buFontTx/>
              <a:buNone/>
              <a:defRPr sz="1600">
                <a:solidFill>
                  <a:srgbClr val="535353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06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3063337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114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1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03759328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844963" y="274706"/>
            <a:ext cx="2744988" cy="5852884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12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609997" y="274706"/>
            <a:ext cx="8031633" cy="5852884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2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9079709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10003" y="274700"/>
            <a:ext cx="10979953" cy="11432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6773" tIns="56773" rIns="56773" bIns="56773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610003" y="1600575"/>
            <a:ext cx="10979953" cy="45270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6773" tIns="56773" rIns="56773" bIns="56773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247669" y="6367689"/>
            <a:ext cx="342282" cy="345487"/>
          </a:xfrm>
          <a:prstGeom prst="rect">
            <a:avLst/>
          </a:prstGeom>
          <a:ln w="12700">
            <a:miter lim="400000"/>
          </a:ln>
        </p:spPr>
        <p:txBody>
          <a:bodyPr wrap="none" lIns="56773" tIns="56773" rIns="56773" bIns="56773" anchor="ctr">
            <a:spAutoFit/>
          </a:bodyPr>
          <a:lstStyle>
            <a:lvl1pPr marL="0" indent="0" algn="r" defTabSz="1135489">
              <a:defRPr sz="1500">
                <a:solidFill>
                  <a:srgbClr val="888888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pPr>
              <a:defRPr>
                <a:effectLst/>
              </a:defRPr>
            </a:pPr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08407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5" r:id="rId4"/>
    <p:sldLayoutId id="2147483666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9" r:id="rId16"/>
    <p:sldLayoutId id="2147483680" r:id="rId17"/>
    <p:sldLayoutId id="2147483681" r:id="rId18"/>
    <p:sldLayoutId id="2147483682" r:id="rId19"/>
    <p:sldLayoutId id="2147483683" r:id="rId20"/>
    <p:sldLayoutId id="2147483684" r:id="rId21"/>
    <p:sldLayoutId id="2147483685" r:id="rId22"/>
    <p:sldLayoutId id="2147483686" r:id="rId23"/>
    <p:sldLayoutId id="2147483687" r:id="rId24"/>
    <p:sldLayoutId id="2147483688" r:id="rId25"/>
    <p:sldLayoutId id="2147483689" r:id="rId26"/>
    <p:sldLayoutId id="2147483690" r:id="rId27"/>
    <p:sldLayoutId id="2147483691" r:id="rId28"/>
    <p:sldLayoutId id="2147483692" r:id="rId29"/>
    <p:sldLayoutId id="2147483693" r:id="rId30"/>
    <p:sldLayoutId id="2147483694" r:id="rId31"/>
    <p:sldLayoutId id="2147483695" r:id="rId32"/>
    <p:sldLayoutId id="2147483696" r:id="rId33"/>
    <p:sldLayoutId id="2147483697" r:id="rId34"/>
    <p:sldLayoutId id="2147483698" r:id="rId35"/>
    <p:sldLayoutId id="2147483699" r:id="rId36"/>
    <p:sldLayoutId id="2147483700" r:id="rId37"/>
    <p:sldLayoutId id="2147483701" r:id="rId38"/>
    <p:sldLayoutId id="2147483702" r:id="rId39"/>
    <p:sldLayoutId id="2147483703" r:id="rId40"/>
    <p:sldLayoutId id="2147483704" r:id="rId41"/>
    <p:sldLayoutId id="2147483705" r:id="rId42"/>
  </p:sldLayoutIdLst>
  <p:transition spd="med"/>
  <p:txStyles>
    <p:titleStyle>
      <a:lvl1pPr marL="0" marR="0" indent="0" algn="ctr" defTabSz="11354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11354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11354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11354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11354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11354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11354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11354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11354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5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425810" marR="0" indent="-425810" algn="l" defTabSz="1135489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 typeface="Arial"/>
        <a:buChar char="•"/>
        <a:tabLst/>
        <a:defRPr sz="40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973280" marR="0" indent="-405532" algn="l" defTabSz="1135489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 typeface="Arial"/>
        <a:buChar char="–"/>
        <a:tabLst/>
        <a:defRPr sz="40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513991" marR="0" indent="-378498" algn="l" defTabSz="1135489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 typeface="Arial"/>
        <a:buChar char="•"/>
        <a:tabLst/>
        <a:defRPr sz="40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2157434" marR="0" indent="-454198" algn="l" defTabSz="1135489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 typeface="Arial"/>
        <a:buChar char="–"/>
        <a:tabLst/>
        <a:defRPr sz="40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725183" marR="0" indent="-454198" algn="l" defTabSz="1135489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 typeface="Arial"/>
        <a:buChar char="»"/>
        <a:tabLst/>
        <a:defRPr sz="40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3292928" marR="0" indent="-454198" algn="l" defTabSz="1135489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 typeface="Arial"/>
        <a:buChar char="•"/>
        <a:tabLst/>
        <a:defRPr sz="40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860674" marR="0" indent="-454197" algn="l" defTabSz="1135489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 typeface="Arial"/>
        <a:buChar char="•"/>
        <a:tabLst/>
        <a:defRPr sz="40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4428421" marR="0" indent="-454197" algn="l" defTabSz="1135489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 typeface="Arial"/>
        <a:buChar char="•"/>
        <a:tabLst/>
        <a:defRPr sz="40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996169" marR="0" indent="-454197" algn="l" defTabSz="1135489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 typeface="Arial"/>
        <a:buChar char="•"/>
        <a:tabLst/>
        <a:defRPr sz="40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11354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017" algn="r" defTabSz="11354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457017" algn="r" defTabSz="11354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457017" algn="r" defTabSz="11354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457017" algn="r" defTabSz="11354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457017" algn="r" defTabSz="11354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457017" algn="r" defTabSz="11354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457017" algn="r" defTabSz="11354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457017" algn="r" defTabSz="11354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>
            <a:extLst>
              <a:ext uri="{FF2B5EF4-FFF2-40B4-BE49-F238E27FC236}">
                <a16:creationId xmlns:a16="http://schemas.microsoft.com/office/drawing/2014/main" id="{C549CCD7-0226-4615-AEC3-A25ADA7A6C16}"/>
              </a:ext>
            </a:extLst>
          </p:cNvPr>
          <p:cNvSpPr txBox="1">
            <a:spLocks/>
          </p:cNvSpPr>
          <p:nvPr/>
        </p:nvSpPr>
        <p:spPr>
          <a:xfrm>
            <a:off x="568170" y="1961348"/>
            <a:ext cx="11336785" cy="620196"/>
          </a:xfrm>
          <a:prstGeom prst="rect">
            <a:avLst/>
          </a:prstGeom>
        </p:spPr>
        <p:txBody>
          <a:bodyPr/>
          <a:lstStyle>
            <a:lvl1pPr marL="0" marR="0" indent="0" algn="ctr" defTabSz="1135489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0" algn="ctr" defTabSz="1135489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0" algn="ctr" defTabSz="1135489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0" algn="ctr" defTabSz="1135489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0" algn="ctr" defTabSz="1135489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0" algn="ctr" defTabSz="1135489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0" algn="ctr" defTabSz="1135489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0" algn="ctr" defTabSz="1135489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0" algn="ctr" defTabSz="1135489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defTabSz="456834" eaLnBrk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Новая модель высшего образования в контексте национальной системы квалификаций</a:t>
            </a:r>
            <a:endParaRPr lang="ru-RU" sz="3200" b="1" cap="all" dirty="0">
              <a:solidFill>
                <a:srgbClr val="535353"/>
              </a:solidFill>
              <a:effectLst/>
              <a:latin typeface="Pancetta Serif Pro SemiBold"/>
              <a:cs typeface="Arial" panose="020B0604020202020204" pitchFamily="34" charset="0"/>
              <a:sym typeface="Pancetta Serif Pro SemiBold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D7DD1E-B464-4633-A39C-52743D4B321B}"/>
              </a:ext>
            </a:extLst>
          </p:cNvPr>
          <p:cNvSpPr txBox="1"/>
          <p:nvPr/>
        </p:nvSpPr>
        <p:spPr>
          <a:xfrm>
            <a:off x="409302" y="5190309"/>
            <a:ext cx="5947109" cy="70788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457017" indent="-457017" defTabSz="457017" hangingPunct="0"/>
            <a:r>
              <a:rPr lang="ru-RU" sz="2000" i="1" dirty="0">
                <a:solidFill>
                  <a:schemeClr val="bg1"/>
                </a:solidFill>
                <a:sym typeface="Helvetica"/>
              </a:rPr>
              <a:t>Алла Аркадьевна Факторович, </a:t>
            </a:r>
            <a:r>
              <a:rPr lang="ru-RU" sz="2000" i="1" dirty="0" err="1">
                <a:solidFill>
                  <a:schemeClr val="bg1"/>
                </a:solidFill>
                <a:sym typeface="Helvetica"/>
              </a:rPr>
              <a:t>д.п.н</a:t>
            </a:r>
            <a:r>
              <a:rPr lang="ru-RU" sz="2000" i="1" dirty="0">
                <a:solidFill>
                  <a:schemeClr val="bg1"/>
                </a:solidFill>
                <a:sym typeface="Helvetica"/>
              </a:rPr>
              <a:t>., </a:t>
            </a:r>
            <a:endParaRPr kumimoji="0" lang="ru-RU" sz="2000" b="0" i="1" u="none" strike="noStrike" cap="none" spc="0" normalizeH="0" baseline="0" dirty="0">
              <a:ln>
                <a:noFill/>
              </a:ln>
              <a:solidFill>
                <a:schemeClr val="bg1"/>
              </a:solidFill>
              <a:uFillTx/>
              <a:latin typeface="+mn-lt"/>
              <a:ea typeface="+mn-ea"/>
              <a:cs typeface="+mn-cs"/>
              <a:sym typeface="Helvetica"/>
            </a:endParaRPr>
          </a:p>
          <a:p>
            <a:pPr marL="457017" marR="0" indent="-457017" defTabSz="45701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uFillTx/>
                <a:latin typeface="+mn-lt"/>
                <a:ea typeface="+mn-ea"/>
                <a:cs typeface="+mn-cs"/>
                <a:sym typeface="Helvetica"/>
              </a:rPr>
              <a:t>заместитель </a:t>
            </a:r>
            <a:r>
              <a:rPr lang="ru-RU" sz="2000" i="1" dirty="0">
                <a:solidFill>
                  <a:schemeClr val="bg1"/>
                </a:solidFill>
                <a:sym typeface="Helvetica"/>
              </a:rPr>
              <a:t>генерального директора</a:t>
            </a:r>
            <a:endParaRPr kumimoji="0" lang="ru-RU" sz="2000" b="0" i="1" u="none" strike="noStrike" cap="none" spc="0" normalizeH="0" baseline="0" dirty="0">
              <a:ln>
                <a:noFill/>
              </a:ln>
              <a:solidFill>
                <a:schemeClr val="bg1"/>
              </a:solidFill>
              <a:uFillTx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780089540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76D8F1B-55D2-7775-2188-4EE5EC0D2CC3}"/>
              </a:ext>
            </a:extLst>
          </p:cNvPr>
          <p:cNvSpPr/>
          <p:nvPr/>
        </p:nvSpPr>
        <p:spPr>
          <a:xfrm>
            <a:off x="444136" y="1616439"/>
            <a:ext cx="4519749" cy="1015659"/>
          </a:xfrm>
          <a:prstGeom prst="rect">
            <a:avLst/>
          </a:prstGeom>
          <a:solidFill>
            <a:srgbClr val="FFFFFF"/>
          </a:solidFill>
          <a:ln w="25400" cap="flat">
            <a:solidFill>
              <a:srgbClr val="00206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R="0" algn="ctr" defTabSz="45701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uFillTx/>
                <a:latin typeface="Gill Sans Bold"/>
                <a:sym typeface="Helvetica"/>
              </a:rPr>
              <a:t>Бакалавриат (4 года)</a:t>
            </a:r>
          </a:p>
          <a:p>
            <a:pPr marR="0" algn="ctr" defTabSz="45701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dirty="0">
                <a:solidFill>
                  <a:srgbClr val="002060"/>
                </a:solidFill>
                <a:latin typeface="Gill Sans Bold"/>
                <a:sym typeface="Helvetica"/>
              </a:rPr>
              <a:t>Специалитет (5-6 лет)</a:t>
            </a:r>
          </a:p>
          <a:p>
            <a:pPr marL="457017" marR="0" indent="-457017" algn="ctr" defTabSz="45701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spc="0" normalizeH="0" baseline="0" dirty="0">
              <a:ln>
                <a:noFill/>
              </a:ln>
              <a:solidFill>
                <a:srgbClr val="002060"/>
              </a:solidFill>
              <a:uFillTx/>
              <a:latin typeface="Gill Sans Bold"/>
              <a:sym typeface="Helvetica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8A6D34F-60AD-94E1-10F6-88E8AFA74D70}"/>
              </a:ext>
            </a:extLst>
          </p:cNvPr>
          <p:cNvSpPr/>
          <p:nvPr/>
        </p:nvSpPr>
        <p:spPr>
          <a:xfrm>
            <a:off x="431074" y="3123646"/>
            <a:ext cx="4519748" cy="1015659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R="0" algn="ctr" defTabSz="45701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uFillTx/>
                <a:latin typeface="Gill Sans Bold"/>
                <a:sym typeface="Helvetica"/>
              </a:rPr>
              <a:t>Магистратура, ординатура,</a:t>
            </a:r>
          </a:p>
          <a:p>
            <a:pPr marR="0" algn="ctr" defTabSz="45701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uFillTx/>
                <a:latin typeface="Gill Sans Bold"/>
                <a:sym typeface="Helvetica"/>
              </a:rPr>
              <a:t>ассистентура-стажировка</a:t>
            </a:r>
          </a:p>
          <a:p>
            <a:pPr marL="457017" marR="0" indent="-457017" algn="ctr" defTabSz="45701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spc="0" normalizeH="0" baseline="0" dirty="0">
              <a:ln>
                <a:noFill/>
              </a:ln>
              <a:solidFill>
                <a:srgbClr val="002060"/>
              </a:solidFill>
              <a:uFillTx/>
              <a:latin typeface="Gill Sans Bold"/>
              <a:sym typeface="Helvetica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310D96B-8FBA-3D59-4AC9-0A5E6484EF34}"/>
              </a:ext>
            </a:extLst>
          </p:cNvPr>
          <p:cNvSpPr/>
          <p:nvPr/>
        </p:nvSpPr>
        <p:spPr>
          <a:xfrm>
            <a:off x="435429" y="4817469"/>
            <a:ext cx="4528456" cy="1015659"/>
          </a:xfrm>
          <a:prstGeom prst="rect">
            <a:avLst/>
          </a:prstGeom>
          <a:solidFill>
            <a:srgbClr val="FFFFFF"/>
          </a:solidFill>
          <a:ln w="25400" cap="flat">
            <a:solidFill>
              <a:srgbClr val="00206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R="0" algn="ctr" defTabSz="45701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uFillTx/>
                <a:latin typeface="Gill Sans Bold"/>
                <a:sym typeface="Helvetica"/>
              </a:rPr>
              <a:t>Аспирантура (адъюнктура)</a:t>
            </a:r>
          </a:p>
          <a:p>
            <a:pPr marR="0" algn="ctr" defTabSz="45701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uFillTx/>
                <a:latin typeface="Gill Sans Bold"/>
                <a:sym typeface="Helvetica"/>
              </a:rPr>
              <a:t>(высшее образование подготовки</a:t>
            </a:r>
          </a:p>
          <a:p>
            <a:pPr marR="0" algn="ctr" defTabSz="45701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uFillTx/>
                <a:latin typeface="Gill Sans Bold"/>
                <a:sym typeface="Helvetica"/>
              </a:rPr>
              <a:t>кадров высшей квалификации)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50ABB95-E0D1-B58D-3740-9E038FE50C4E}"/>
              </a:ext>
            </a:extLst>
          </p:cNvPr>
          <p:cNvSpPr/>
          <p:nvPr/>
        </p:nvSpPr>
        <p:spPr>
          <a:xfrm>
            <a:off x="7384866" y="3120423"/>
            <a:ext cx="4519749" cy="1169547"/>
          </a:xfrm>
          <a:prstGeom prst="rect">
            <a:avLst/>
          </a:prstGeom>
          <a:solidFill>
            <a:srgbClr val="FFFFFF"/>
          </a:solidFill>
          <a:ln w="25400" cap="flat">
            <a:solidFill>
              <a:srgbClr val="00206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R="0" algn="ctr" defTabSz="45701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400" b="1" dirty="0">
                <a:solidFill>
                  <a:srgbClr val="002060"/>
                </a:solidFill>
                <a:latin typeface="Gill Sans Bold"/>
              </a:rPr>
              <a:t>Специализированное высшее образование.</a:t>
            </a:r>
          </a:p>
          <a:p>
            <a:pPr marR="0" algn="ctr" defTabSz="45701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400" dirty="0">
                <a:latin typeface="Gill Sans Bold"/>
              </a:rPr>
              <a:t> </a:t>
            </a:r>
            <a:r>
              <a:rPr lang="ru-RU" sz="1400" b="1" dirty="0">
                <a:solidFill>
                  <a:srgbClr val="C00000"/>
                </a:solidFill>
                <a:latin typeface="Gill Sans Bold"/>
              </a:rPr>
              <a:t>Углубленная отраслевая подготовка кадров. </a:t>
            </a:r>
            <a:r>
              <a:rPr lang="ru-RU" sz="1400" dirty="0">
                <a:solidFill>
                  <a:srgbClr val="002060"/>
                </a:solidFill>
                <a:latin typeface="Gill Sans Bold"/>
              </a:rPr>
              <a:t>Предоставляется лицам, имеющим базовое высшее образование.</a:t>
            </a:r>
          </a:p>
          <a:p>
            <a:pPr marL="457017" marR="0" indent="-457017" algn="ctr" defTabSz="45701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uFillTx/>
              <a:latin typeface="Gill Sans Bold"/>
              <a:sym typeface="Helvetica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B720540-438D-A735-862E-F4C9E68AB3E8}"/>
              </a:ext>
            </a:extLst>
          </p:cNvPr>
          <p:cNvSpPr/>
          <p:nvPr/>
        </p:nvSpPr>
        <p:spPr>
          <a:xfrm>
            <a:off x="7384869" y="4707722"/>
            <a:ext cx="4528456" cy="1200325"/>
          </a:xfrm>
          <a:prstGeom prst="rect">
            <a:avLst/>
          </a:prstGeom>
          <a:solidFill>
            <a:srgbClr val="FFFFFF"/>
          </a:solidFill>
          <a:ln w="25400" cap="flat">
            <a:solidFill>
              <a:srgbClr val="00206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457017" marR="0" indent="-457017" algn="ctr" defTabSz="45701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uFillTx/>
                <a:latin typeface="Gill Sans Bold"/>
                <a:sym typeface="Helvetica"/>
              </a:rPr>
              <a:t>Аспирантура (адъюнктура)</a:t>
            </a:r>
          </a:p>
          <a:p>
            <a:pPr marL="457017" marR="0" indent="-457017" algn="ctr" defTabSz="45701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uFillTx/>
                <a:latin typeface="Gill Sans Bold"/>
                <a:sym typeface="Helvetica"/>
              </a:rPr>
              <a:t>Уровень профессионального образования, направленный</a:t>
            </a:r>
          </a:p>
          <a:p>
            <a:pPr marL="457017" marR="0" indent="-457017" algn="ctr" defTabSz="45701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uFillTx/>
                <a:latin typeface="Gill Sans Bold"/>
                <a:sym typeface="Helvetica"/>
              </a:rPr>
              <a:t>на подготовку научных и научно-педагогических кадров.</a:t>
            </a:r>
          </a:p>
          <a:p>
            <a:pPr marL="457017" marR="0" indent="-457017" algn="ctr" defTabSz="45701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uFillTx/>
                <a:latin typeface="Gill Sans Bold"/>
                <a:sym typeface="Helvetica"/>
              </a:rPr>
              <a:t>Предоставляется лицам, имеющим базовое высшее образование</a:t>
            </a:r>
          </a:p>
          <a:p>
            <a:pPr marL="457017" marR="0" indent="-457017" algn="ctr" defTabSz="45701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uFillTx/>
                <a:latin typeface="Gill Sans Bold"/>
                <a:sym typeface="Helvetica"/>
              </a:rPr>
              <a:t>со сроком обучения не менее 5 лет или специализированное высшее образование.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640E846-DE83-1280-6C57-36618F6B4034}"/>
              </a:ext>
            </a:extLst>
          </p:cNvPr>
          <p:cNvSpPr/>
          <p:nvPr/>
        </p:nvSpPr>
        <p:spPr>
          <a:xfrm>
            <a:off x="7384868" y="1620524"/>
            <a:ext cx="4519749" cy="1200325"/>
          </a:xfrm>
          <a:prstGeom prst="rect">
            <a:avLst/>
          </a:prstGeom>
          <a:solidFill>
            <a:srgbClr val="FFFFFF"/>
          </a:solidFill>
          <a:ln w="25400" cap="flat">
            <a:solidFill>
              <a:srgbClr val="00206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457017" marR="0" indent="-457017" algn="ctr" defTabSz="45701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uFillTx/>
                <a:latin typeface="Gill Sans Bold"/>
                <a:sym typeface="Helvetica"/>
              </a:rPr>
              <a:t>Базовое высшее образование</a:t>
            </a:r>
          </a:p>
          <a:p>
            <a:pPr marL="457017" marR="0" indent="-457017" algn="ctr" defTabSz="45701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uFillTx/>
                <a:latin typeface="Gill Sans Bold"/>
                <a:sym typeface="Helvetica"/>
              </a:rPr>
              <a:t>(со сроком обучения 4-6 лет)</a:t>
            </a:r>
          </a:p>
          <a:p>
            <a:pPr marL="457017" marR="0" indent="-457017" algn="ctr" defTabSz="45701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uFillTx/>
                <a:latin typeface="Gill Sans Bold"/>
                <a:sym typeface="Helvetica"/>
              </a:rPr>
              <a:t>Обеспечивает междисциплинарный, </a:t>
            </a:r>
            <a:r>
              <a:rPr kumimoji="0" lang="ru-RU" sz="1200" b="1" i="0" u="none" strike="noStrike" cap="none" spc="0" normalizeH="0" baseline="0" dirty="0">
                <a:ln>
                  <a:noFill/>
                </a:ln>
                <a:solidFill>
                  <a:srgbClr val="C00000"/>
                </a:solidFill>
                <a:uFillTx/>
                <a:latin typeface="Gill Sans Bold"/>
                <a:sym typeface="Helvetica"/>
              </a:rPr>
              <a:t>практико-ориентированные подходы </a:t>
            </a:r>
            <a:r>
              <a:rPr kumimoji="0" lang="ru-RU" sz="1200" b="0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uFillTx/>
                <a:latin typeface="Gill Sans Bold"/>
                <a:sym typeface="Helvetica"/>
              </a:rPr>
              <a:t>к подготовке кадров. </a:t>
            </a:r>
            <a:r>
              <a:rPr kumimoji="0" lang="ru-RU" sz="1200" b="1" i="0" u="none" strike="noStrike" cap="none" spc="0" normalizeH="0" baseline="0" dirty="0">
                <a:ln>
                  <a:noFill/>
                </a:ln>
                <a:solidFill>
                  <a:srgbClr val="C00000"/>
                </a:solidFill>
                <a:uFillTx/>
                <a:latin typeface="Gill Sans Bold"/>
                <a:sym typeface="Helvetica"/>
              </a:rPr>
              <a:t>Продолжительность обучения</a:t>
            </a:r>
            <a:r>
              <a:rPr kumimoji="0" lang="ru-RU" sz="1200" b="0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uFillTx/>
                <a:latin typeface="Gill Sans Bold"/>
                <a:sym typeface="Helvetica"/>
              </a:rPr>
              <a:t> устанавливается </a:t>
            </a:r>
            <a:r>
              <a:rPr kumimoji="0" lang="ru-RU" sz="1200" b="1" i="0" u="none" strike="noStrike" cap="none" spc="0" normalizeH="0" baseline="0" dirty="0">
                <a:ln>
                  <a:noFill/>
                </a:ln>
                <a:solidFill>
                  <a:srgbClr val="C00000"/>
                </a:solidFill>
                <a:uFillTx/>
                <a:latin typeface="Gill Sans Bold"/>
                <a:sym typeface="Helvetica"/>
              </a:rPr>
              <a:t>исходя из потребности рынка труда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86BF9C-E511-AB53-F7E0-52BE4F68AC61}"/>
              </a:ext>
            </a:extLst>
          </p:cNvPr>
          <p:cNvSpPr txBox="1"/>
          <p:nvPr/>
        </p:nvSpPr>
        <p:spPr>
          <a:xfrm>
            <a:off x="927439" y="979706"/>
            <a:ext cx="3540057" cy="461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457017" marR="0" indent="-457017" algn="ctr" defTabSz="45701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400" b="1" dirty="0">
                <a:solidFill>
                  <a:srgbClr val="C00000"/>
                </a:solidFill>
                <a:latin typeface="Gill Sans Bold"/>
                <a:sym typeface="Helvetica"/>
              </a:rPr>
              <a:t>Действующая система ВО</a:t>
            </a:r>
            <a:endParaRPr kumimoji="0" lang="ru-RU" sz="2400" b="1" i="0" u="none" strike="noStrike" cap="none" spc="0" normalizeH="0" baseline="0" dirty="0">
              <a:ln>
                <a:noFill/>
              </a:ln>
              <a:solidFill>
                <a:srgbClr val="C00000"/>
              </a:solidFill>
              <a:uFillTx/>
              <a:latin typeface="Gill Sans Bold"/>
              <a:sym typeface="Helvetic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FAE2CD-B35B-51FD-ADB6-4F5F337DA1E7}"/>
              </a:ext>
            </a:extLst>
          </p:cNvPr>
          <p:cNvSpPr txBox="1"/>
          <p:nvPr/>
        </p:nvSpPr>
        <p:spPr>
          <a:xfrm>
            <a:off x="8290559" y="1036308"/>
            <a:ext cx="3196069" cy="461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457017" marR="0" indent="-457017" algn="ctr" defTabSz="45701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400" b="1" dirty="0">
                <a:solidFill>
                  <a:srgbClr val="C00000"/>
                </a:solidFill>
                <a:latin typeface="Gill Sans Bold"/>
                <a:sym typeface="Helvetica"/>
              </a:rPr>
              <a:t>Новая система ВО</a:t>
            </a:r>
            <a:endParaRPr kumimoji="0" lang="ru-RU" sz="2400" b="1" i="0" u="none" strike="noStrike" cap="none" spc="0" normalizeH="0" baseline="0" dirty="0">
              <a:ln>
                <a:noFill/>
              </a:ln>
              <a:solidFill>
                <a:srgbClr val="C00000"/>
              </a:solidFill>
              <a:uFillTx/>
              <a:latin typeface="Gill Sans Bold"/>
              <a:sym typeface="Helvetica"/>
            </a:endParaRPr>
          </a:p>
        </p:txBody>
      </p:sp>
      <p:sp>
        <p:nvSpPr>
          <p:cNvPr id="10" name="Стрелка: вправо 9">
            <a:extLst>
              <a:ext uri="{FF2B5EF4-FFF2-40B4-BE49-F238E27FC236}">
                <a16:creationId xmlns:a16="http://schemas.microsoft.com/office/drawing/2014/main" id="{1F22EEBC-F8E7-ADDB-C7D0-0204774828FF}"/>
              </a:ext>
            </a:extLst>
          </p:cNvPr>
          <p:cNvSpPr/>
          <p:nvPr/>
        </p:nvSpPr>
        <p:spPr>
          <a:xfrm>
            <a:off x="5529943" y="1959429"/>
            <a:ext cx="1402080" cy="322217"/>
          </a:xfrm>
          <a:prstGeom prst="rightArrow">
            <a:avLst/>
          </a:prstGeom>
          <a:solidFill>
            <a:srgbClr val="002060"/>
          </a:solidFill>
          <a:ln w="25400" cap="flat">
            <a:solidFill>
              <a:srgbClr val="00206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457017" marR="0" indent="-457017" algn="ctr" defTabSz="45701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1" name="Стрелка: вправо 10">
            <a:extLst>
              <a:ext uri="{FF2B5EF4-FFF2-40B4-BE49-F238E27FC236}">
                <a16:creationId xmlns:a16="http://schemas.microsoft.com/office/drawing/2014/main" id="{E0CD4675-4EA9-7A37-02F3-6F114AA20B43}"/>
              </a:ext>
            </a:extLst>
          </p:cNvPr>
          <p:cNvSpPr/>
          <p:nvPr/>
        </p:nvSpPr>
        <p:spPr>
          <a:xfrm>
            <a:off x="5543003" y="3557454"/>
            <a:ext cx="1402080" cy="322217"/>
          </a:xfrm>
          <a:prstGeom prst="rightArrow">
            <a:avLst/>
          </a:prstGeom>
          <a:solidFill>
            <a:srgbClr val="002060"/>
          </a:solidFill>
          <a:ln w="25400" cap="flat">
            <a:solidFill>
              <a:srgbClr val="00206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457017" marR="0" indent="-457017" algn="ctr" defTabSz="45701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2" name="Стрелка: вправо 11">
            <a:extLst>
              <a:ext uri="{FF2B5EF4-FFF2-40B4-BE49-F238E27FC236}">
                <a16:creationId xmlns:a16="http://schemas.microsoft.com/office/drawing/2014/main" id="{E81A5315-C42E-7C3D-50EA-B27C131D25D3}"/>
              </a:ext>
            </a:extLst>
          </p:cNvPr>
          <p:cNvSpPr/>
          <p:nvPr/>
        </p:nvSpPr>
        <p:spPr>
          <a:xfrm>
            <a:off x="5595256" y="5264340"/>
            <a:ext cx="1402080" cy="322217"/>
          </a:xfrm>
          <a:prstGeom prst="rightArrow">
            <a:avLst/>
          </a:prstGeom>
          <a:solidFill>
            <a:srgbClr val="002060"/>
          </a:solidFill>
          <a:ln w="25400" cap="flat">
            <a:solidFill>
              <a:srgbClr val="00206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457017" marR="0" indent="-457017" algn="ctr" defTabSz="45701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>
                <a:outerShdw blurRad="38100" dist="38100" dir="2700000" rotWithShape="0">
                  <a:srgbClr val="000000">
                    <a:alpha val="43137"/>
                  </a:srgbClr>
                </a:outerShdw>
              </a:effectLst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3130F15-E414-039A-7924-2F31835B2EB9}"/>
              </a:ext>
            </a:extLst>
          </p:cNvPr>
          <p:cNvSpPr txBox="1"/>
          <p:nvPr/>
        </p:nvSpPr>
        <p:spPr>
          <a:xfrm>
            <a:off x="941694" y="80437"/>
            <a:ext cx="8334302" cy="4770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>
            <a:defPPr>
              <a:defRPr lang="ru-RU"/>
            </a:defPPr>
            <a:lvl1pPr marL="457017" marR="0" indent="-457017" algn="ctr" defTabSz="457017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uFillTx/>
                <a:latin typeface="Pancetta Serif Pro SemiBold"/>
              </a:defRPr>
            </a:lvl1pPr>
          </a:lstStyle>
          <a:p>
            <a:r>
              <a:rPr lang="ru-RU" dirty="0"/>
              <a:t>Реформа высшего образования</a:t>
            </a:r>
            <a:endParaRPr lang="ru-RU" dirty="0"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75768905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B469630A-9A56-91E9-B277-3289E6C43C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3551629"/>
              </p:ext>
            </p:extLst>
          </p:nvPr>
        </p:nvGraphicFramePr>
        <p:xfrm>
          <a:off x="345440" y="810126"/>
          <a:ext cx="11490960" cy="54482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51120">
                  <a:extLst>
                    <a:ext uri="{9D8B030D-6E8A-4147-A177-3AD203B41FA5}">
                      <a16:colId xmlns:a16="http://schemas.microsoft.com/office/drawing/2014/main" val="1833687626"/>
                    </a:ext>
                  </a:extLst>
                </a:gridCol>
                <a:gridCol w="6339840">
                  <a:extLst>
                    <a:ext uri="{9D8B030D-6E8A-4147-A177-3AD203B41FA5}">
                      <a16:colId xmlns:a16="http://schemas.microsoft.com/office/drawing/2014/main" val="2877079280"/>
                    </a:ext>
                  </a:extLst>
                </a:gridCol>
              </a:tblGrid>
              <a:tr h="567992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>
                          <a:solidFill>
                            <a:srgbClr val="C00000"/>
                          </a:solidFill>
                          <a:latin typeface="Gill Sans Bold"/>
                        </a:rPr>
                        <a:t>ВОПРОСЫ НОВОЙ МОДЕЛИ ВО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>
                          <a:solidFill>
                            <a:srgbClr val="C00000"/>
                          </a:solidFill>
                          <a:latin typeface="Gill Sans Bold"/>
                        </a:rPr>
                        <a:t>ИНСТРУМЕНТЫ НСК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7190088"/>
                  </a:ext>
                </a:extLst>
              </a:tr>
              <a:tr h="1812740">
                <a:tc>
                  <a:txBody>
                    <a:bodyPr/>
                    <a:lstStyle/>
                    <a:p>
                      <a:pPr marL="0" marR="0" indent="0" algn="just" defTabSz="457017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sz="19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uFillTx/>
                          <a:latin typeface="Gill Sans Bold"/>
                          <a:sym typeface="Helvetica"/>
                        </a:rPr>
                        <a:t>Как определить сроки реализации образовательной программы?</a:t>
                      </a:r>
                    </a:p>
                    <a:p>
                      <a:pPr marR="0" algn="just" defTabSz="457017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tabLst/>
                      </a:pPr>
                      <a:endParaRPr kumimoji="0" lang="ru-RU" sz="1900" b="0" i="0" u="none" strike="noStrike" cap="none" spc="0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uFillTx/>
                        <a:latin typeface="Gill Sans Bold"/>
                        <a:sym typeface="Helvetica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900" dirty="0">
                          <a:solidFill>
                            <a:srgbClr val="002060"/>
                          </a:solidFill>
                          <a:latin typeface="Gill Sans Bold"/>
                        </a:rPr>
                        <a:t>Уровни квалификаций в целях разработки профессиональных стандартов (Приказ Минтруда России от 12.04.2013 №148н): три дескриптора, по которым характеризуется уровень сложности, </a:t>
                      </a:r>
                      <a:r>
                        <a:rPr lang="ru-RU" sz="1900" dirty="0" err="1">
                          <a:solidFill>
                            <a:srgbClr val="002060"/>
                          </a:solidFill>
                          <a:latin typeface="Gill Sans Bold"/>
                        </a:rPr>
                        <a:t>наукоемкости</a:t>
                      </a:r>
                      <a:r>
                        <a:rPr lang="ru-RU" sz="1900" dirty="0">
                          <a:solidFill>
                            <a:srgbClr val="002060"/>
                          </a:solidFill>
                          <a:latin typeface="Gill Sans Bold"/>
                        </a:rPr>
                        <a:t>, ответственности и самостоятельности профессиональной деятельность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1362158"/>
                  </a:ext>
                </a:extLst>
              </a:tr>
              <a:tr h="1812740">
                <a:tc>
                  <a:txBody>
                    <a:bodyPr/>
                    <a:lstStyle/>
                    <a:p>
                      <a:pPr algn="l"/>
                      <a:r>
                        <a:rPr lang="ru-RU" sz="1900" dirty="0">
                          <a:solidFill>
                            <a:srgbClr val="002060"/>
                          </a:solidFill>
                          <a:latin typeface="Gill Sans Bold"/>
                        </a:rPr>
                        <a:t>Как обеспечить получение квалификации, востребованной на рынке труда?</a:t>
                      </a:r>
                    </a:p>
                    <a:p>
                      <a:pPr algn="l"/>
                      <a:endParaRPr lang="ru-RU" sz="1900" dirty="0">
                        <a:solidFill>
                          <a:srgbClr val="002060"/>
                        </a:solidFill>
                        <a:latin typeface="Gill Sans Bold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900" dirty="0">
                          <a:solidFill>
                            <a:srgbClr val="002060"/>
                          </a:solidFill>
                          <a:latin typeface="Gill Sans Bold"/>
                        </a:rPr>
                        <a:t>Образовательная программа = академическая квалификация (фундаментальная подготовка) + «входная» профессиональная квалификация, разработанная на основе ПС (Приказ Минтруда России от 15 ноября 2016 г. № 649н, Приказ Минтруда России от 11.07.2022 №410н)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6100252"/>
                  </a:ext>
                </a:extLst>
              </a:tr>
              <a:tr h="1238706">
                <a:tc>
                  <a:txBody>
                    <a:bodyPr/>
                    <a:lstStyle/>
                    <a:p>
                      <a:pPr algn="l"/>
                      <a:r>
                        <a:rPr lang="ru-RU" sz="1900" dirty="0">
                          <a:solidFill>
                            <a:srgbClr val="002060"/>
                          </a:solidFill>
                          <a:latin typeface="Gill Sans Bold"/>
                        </a:rPr>
                        <a:t>Как оценить, соответствует ли качество образовательной программы запросу рынка труда?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900" dirty="0">
                          <a:solidFill>
                            <a:srgbClr val="002060"/>
                          </a:solidFill>
                          <a:latin typeface="Gill Sans Bold"/>
                        </a:rPr>
                        <a:t>Независимая оценка квалификации</a:t>
                      </a:r>
                    </a:p>
                    <a:p>
                      <a:pPr algn="l"/>
                      <a:r>
                        <a:rPr lang="ru-RU" sz="1900" dirty="0">
                          <a:solidFill>
                            <a:srgbClr val="002060"/>
                          </a:solidFill>
                          <a:latin typeface="Gill Sans Bold"/>
                        </a:rPr>
                        <a:t>Профессионально-общественная аккредитация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42497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0D18703B-BD04-5388-A0FC-CE4B82690B3C}"/>
              </a:ext>
            </a:extLst>
          </p:cNvPr>
          <p:cNvSpPr txBox="1"/>
          <p:nvPr/>
        </p:nvSpPr>
        <p:spPr>
          <a:xfrm>
            <a:off x="941694" y="-51643"/>
            <a:ext cx="8334302" cy="86177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>
            <a:defPPr>
              <a:defRPr lang="ru-RU"/>
            </a:defPPr>
            <a:lvl1pPr marL="457017" marR="0" indent="-457017" algn="ctr" defTabSz="457017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uFillTx/>
                <a:latin typeface="Pancetta Serif Pro SemiBold"/>
              </a:defRPr>
            </a:lvl1pPr>
          </a:lstStyle>
          <a:p>
            <a:r>
              <a:rPr lang="ru-RU" dirty="0"/>
              <a:t>Потенциал НСК для решения задач реформирования высшего образования</a:t>
            </a:r>
            <a:endParaRPr lang="ru-RU" dirty="0"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21856298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A957BC5-6C40-7F02-E5BB-FC792A23CE56}"/>
              </a:ext>
            </a:extLst>
          </p:cNvPr>
          <p:cNvSpPr txBox="1"/>
          <p:nvPr/>
        </p:nvSpPr>
        <p:spPr>
          <a:xfrm>
            <a:off x="1205759" y="-30850"/>
            <a:ext cx="805254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 defTabSz="457017" hangingPunct="0">
              <a:defRPr sz="2500" b="1">
                <a:solidFill>
                  <a:schemeClr val="tx1">
                    <a:lumMod val="75000"/>
                    <a:lumOff val="25000"/>
                  </a:schemeClr>
                </a:solidFill>
                <a:latin typeface="Pancetta Serif Pro SemiBold"/>
              </a:defRPr>
            </a:lvl1pPr>
          </a:lstStyle>
          <a:p>
            <a:r>
              <a:rPr lang="ru-RU" dirty="0"/>
              <a:t>НСК как инструмент баланса при диверсификации заказа на результаты высшего образования</a:t>
            </a: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7A6AF1A4-4F06-29F0-5856-0D9DD8C5E0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73149134"/>
              </p:ext>
            </p:extLst>
          </p:nvPr>
        </p:nvGraphicFramePr>
        <p:xfrm>
          <a:off x="285750" y="1025234"/>
          <a:ext cx="11624310" cy="30895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B247AE8-03F2-2894-F4CE-8D071F8CA2A5}"/>
              </a:ext>
            </a:extLst>
          </p:cNvPr>
          <p:cNvSpPr txBox="1"/>
          <p:nvPr/>
        </p:nvSpPr>
        <p:spPr>
          <a:xfrm>
            <a:off x="1257300" y="4880610"/>
            <a:ext cx="3108960" cy="13234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R="0" algn="ctr" defTabSz="45701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dirty="0">
                <a:solidFill>
                  <a:srgbClr val="002060"/>
                </a:solidFill>
                <a:latin typeface="Gill Sans Bold"/>
                <a:sym typeface="Helvetica"/>
              </a:rPr>
              <a:t>Инвариант за счет ПС, сокращение затрат на доводку под конкретное рабочее место</a:t>
            </a:r>
            <a:endParaRPr kumimoji="0" lang="ru-RU" sz="2000" b="0" i="0" u="none" strike="noStrike" cap="none" spc="0" normalizeH="0" baseline="0" dirty="0">
              <a:ln>
                <a:noFill/>
              </a:ln>
              <a:solidFill>
                <a:srgbClr val="002060"/>
              </a:solidFill>
              <a:uFillTx/>
              <a:latin typeface="Gill Sans Bold"/>
              <a:sym typeface="Helvetic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45864-5D8A-6CB5-A16A-AF77E875F3F0}"/>
              </a:ext>
            </a:extLst>
          </p:cNvPr>
          <p:cNvSpPr txBox="1"/>
          <p:nvPr/>
        </p:nvSpPr>
        <p:spPr>
          <a:xfrm>
            <a:off x="4530090" y="4884420"/>
            <a:ext cx="3108960" cy="13234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R="0" algn="ctr" defTabSz="45701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uFillTx/>
                <a:latin typeface="Gill Sans Bold"/>
                <a:sym typeface="Helvetica"/>
              </a:rPr>
              <a:t>Обеспеченность получения академической и профессиональной квалификаций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65BD40-61FA-071F-FE80-947A9307B793}"/>
              </a:ext>
            </a:extLst>
          </p:cNvPr>
          <p:cNvSpPr txBox="1"/>
          <p:nvPr/>
        </p:nvSpPr>
        <p:spPr>
          <a:xfrm>
            <a:off x="7837170" y="4899660"/>
            <a:ext cx="3810000" cy="13234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R="0" algn="ctr" defTabSz="45701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uFillTx/>
                <a:latin typeface="Gill Sans Bold"/>
                <a:sym typeface="Helvetica"/>
              </a:rPr>
              <a:t>Возможность получения квалификации более низкого уровня в до завершения освоения всей программы</a:t>
            </a: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0D0F9358-1363-6F6E-9117-64CAFAF0354E}"/>
              </a:ext>
            </a:extLst>
          </p:cNvPr>
          <p:cNvCxnSpPr/>
          <p:nvPr/>
        </p:nvCxnSpPr>
        <p:spPr>
          <a:xfrm>
            <a:off x="3045460" y="4114800"/>
            <a:ext cx="0" cy="784860"/>
          </a:xfrm>
          <a:prstGeom prst="straightConnector1">
            <a:avLst/>
          </a:prstGeom>
          <a:noFill/>
          <a:ln w="25400" cap="flat">
            <a:solidFill>
              <a:srgbClr val="002060"/>
            </a:solidFill>
            <a:prstDash val="dash"/>
            <a:round/>
            <a:tailEnd type="triangle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8CFAA51A-7729-315F-220F-81139A733C3C}"/>
              </a:ext>
            </a:extLst>
          </p:cNvPr>
          <p:cNvCxnSpPr/>
          <p:nvPr/>
        </p:nvCxnSpPr>
        <p:spPr>
          <a:xfrm>
            <a:off x="6023610" y="4152900"/>
            <a:ext cx="0" cy="784860"/>
          </a:xfrm>
          <a:prstGeom prst="straightConnector1">
            <a:avLst/>
          </a:prstGeom>
          <a:noFill/>
          <a:ln w="25400" cap="flat">
            <a:solidFill>
              <a:srgbClr val="002060"/>
            </a:solidFill>
            <a:prstDash val="dash"/>
            <a:round/>
            <a:tailEnd type="triangle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397F4B0C-BEC0-DE79-7DFA-6D4BC85140FF}"/>
              </a:ext>
            </a:extLst>
          </p:cNvPr>
          <p:cNvCxnSpPr/>
          <p:nvPr/>
        </p:nvCxnSpPr>
        <p:spPr>
          <a:xfrm>
            <a:off x="9315450" y="4152900"/>
            <a:ext cx="0" cy="784860"/>
          </a:xfrm>
          <a:prstGeom prst="straightConnector1">
            <a:avLst/>
          </a:prstGeom>
          <a:noFill/>
          <a:ln w="25400" cap="flat">
            <a:solidFill>
              <a:srgbClr val="002060"/>
            </a:solidFill>
            <a:prstDash val="dash"/>
            <a:round/>
            <a:tailEnd type="triangle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AD143211-D0F3-492C-ADE6-7B95C27EBCA3}"/>
              </a:ext>
            </a:extLst>
          </p:cNvPr>
          <p:cNvSpPr txBox="1"/>
          <p:nvPr/>
        </p:nvSpPr>
        <p:spPr>
          <a:xfrm>
            <a:off x="285750" y="4171950"/>
            <a:ext cx="11624310" cy="400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R="0" algn="ctr" defTabSz="45701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uFillTx/>
                <a:latin typeface="Gill Sans Bold"/>
                <a:sym typeface="Helvetica"/>
              </a:rPr>
              <a:t>Решение за счет предлагаемого сценария нескольких квалификаций: как совместить несовместимое? </a:t>
            </a:r>
          </a:p>
        </p:txBody>
      </p:sp>
    </p:spTree>
    <p:extLst>
      <p:ext uri="{BB962C8B-B14F-4D97-AF65-F5344CB8AC3E}">
        <p14:creationId xmlns:p14="http://schemas.microsoft.com/office/powerpoint/2010/main" val="166414023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CC1066DE-33FB-3586-70FF-0B3E66639C12}"/>
              </a:ext>
            </a:extLst>
          </p:cNvPr>
          <p:cNvSpPr txBox="1"/>
          <p:nvPr/>
        </p:nvSpPr>
        <p:spPr>
          <a:xfrm>
            <a:off x="379169" y="922262"/>
            <a:ext cx="914400" cy="5847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457017" indent="-457017" algn="ctr" defTabSz="457017" hangingPunct="0"/>
            <a:r>
              <a:rPr lang="ru-RU" sz="3200" dirty="0">
                <a:solidFill>
                  <a:srgbClr val="C00000"/>
                </a:solidFill>
                <a:latin typeface="Gill Sans Bold"/>
                <a:sym typeface="Helvetica"/>
              </a:rPr>
              <a:t>1.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0E54525-CBAB-7409-5AA6-C17F96CD2C45}"/>
              </a:ext>
            </a:extLst>
          </p:cNvPr>
          <p:cNvSpPr txBox="1"/>
          <p:nvPr/>
        </p:nvSpPr>
        <p:spPr>
          <a:xfrm>
            <a:off x="366977" y="2088790"/>
            <a:ext cx="914400" cy="5847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457017" indent="-457017" algn="ctr" defTabSz="457017" hangingPunct="0"/>
            <a:r>
              <a:rPr lang="ru-RU" sz="3200" dirty="0">
                <a:solidFill>
                  <a:srgbClr val="C00000"/>
                </a:solidFill>
                <a:latin typeface="Gill Sans Bold"/>
              </a:rPr>
              <a:t>2.</a:t>
            </a:r>
            <a:endParaRPr lang="ru-RU" sz="3200" dirty="0">
              <a:solidFill>
                <a:srgbClr val="C00000"/>
              </a:solidFill>
              <a:latin typeface="Gill Sans Bold"/>
              <a:sym typeface="Helvetic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F28AD9F-245C-39E2-43AF-52A9011A0FBB}"/>
              </a:ext>
            </a:extLst>
          </p:cNvPr>
          <p:cNvSpPr txBox="1"/>
          <p:nvPr/>
        </p:nvSpPr>
        <p:spPr>
          <a:xfrm>
            <a:off x="330401" y="3677814"/>
            <a:ext cx="914400" cy="5847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457017" indent="-457017" algn="ctr" defTabSz="457017" hangingPunct="0"/>
            <a:r>
              <a:rPr lang="ru-RU" sz="3200" dirty="0">
                <a:solidFill>
                  <a:srgbClr val="C00000"/>
                </a:solidFill>
                <a:latin typeface="Gill Sans Bold"/>
              </a:rPr>
              <a:t>3.</a:t>
            </a:r>
            <a:endParaRPr lang="ru-RU" sz="3200" dirty="0">
              <a:solidFill>
                <a:srgbClr val="C00000"/>
              </a:solidFill>
              <a:latin typeface="Gill Sans Bold"/>
              <a:sym typeface="Helvetica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7E8DFB3-5A39-2A59-64C3-6501A1B1DA67}"/>
              </a:ext>
            </a:extLst>
          </p:cNvPr>
          <p:cNvSpPr txBox="1"/>
          <p:nvPr/>
        </p:nvSpPr>
        <p:spPr>
          <a:xfrm>
            <a:off x="348689" y="5256678"/>
            <a:ext cx="914400" cy="5847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457017" indent="-457017" algn="ctr" defTabSz="457017" hangingPunct="0"/>
            <a:r>
              <a:rPr lang="ru-RU" sz="3200" dirty="0">
                <a:solidFill>
                  <a:srgbClr val="C00000"/>
                </a:solidFill>
                <a:latin typeface="Gill Sans Bold"/>
              </a:rPr>
              <a:t>4.</a:t>
            </a:r>
            <a:endParaRPr lang="ru-RU" sz="3200" dirty="0">
              <a:solidFill>
                <a:srgbClr val="C00000"/>
              </a:solidFill>
              <a:latin typeface="Gill Sans Bold"/>
              <a:sym typeface="Helvetic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E7E290-7A8D-9CC5-17B9-02A7C8C70DC2}"/>
              </a:ext>
            </a:extLst>
          </p:cNvPr>
          <p:cNvSpPr txBox="1"/>
          <p:nvPr/>
        </p:nvSpPr>
        <p:spPr>
          <a:xfrm>
            <a:off x="1098498" y="975361"/>
            <a:ext cx="10197645" cy="70788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defTabSz="457017" hangingPunct="0"/>
            <a:r>
              <a:rPr lang="ru-RU" sz="2000" dirty="0">
                <a:solidFill>
                  <a:srgbClr val="002060"/>
                </a:solidFill>
                <a:latin typeface="Gill Sans Bold"/>
                <a:ea typeface="Cambria" panose="02040503050406030204" pitchFamily="18" charset="0"/>
                <a:sym typeface="Helvetica"/>
              </a:rPr>
              <a:t>Матрица соответствия направлений подготовки (специальностей) и профессиональных квалификаций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7A2914E-B3AE-4736-A720-E9B5ABEDD05F}"/>
              </a:ext>
            </a:extLst>
          </p:cNvPr>
          <p:cNvSpPr txBox="1"/>
          <p:nvPr/>
        </p:nvSpPr>
        <p:spPr>
          <a:xfrm>
            <a:off x="1098498" y="3722625"/>
            <a:ext cx="10726525" cy="101565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just" defTabSz="457017" hangingPunct="0"/>
            <a:r>
              <a:rPr lang="ru-RU" sz="2000" dirty="0">
                <a:solidFill>
                  <a:srgbClr val="002060"/>
                </a:solidFill>
                <a:latin typeface="Gill Sans Bold"/>
                <a:ea typeface="Cambria" panose="02040503050406030204" pitchFamily="18" charset="0"/>
              </a:rPr>
              <a:t>Методика определения состава п</a:t>
            </a:r>
            <a:r>
              <a:rPr lang="ru-RU" sz="2000" dirty="0">
                <a:solidFill>
                  <a:srgbClr val="002060"/>
                </a:solidFill>
                <a:latin typeface="Gill Sans Bold"/>
                <a:ea typeface="Cambria" panose="02040503050406030204" pitchFamily="18" charset="0"/>
                <a:sym typeface="Helvetica"/>
              </a:rPr>
              <a:t>рофессиональных компетенций, отбора структуры, </a:t>
            </a:r>
            <a:r>
              <a:rPr lang="ru-RU" sz="2000" dirty="0">
                <a:solidFill>
                  <a:srgbClr val="002060"/>
                </a:solidFill>
                <a:latin typeface="Gill Sans Bold"/>
                <a:ea typeface="Cambria" panose="02040503050406030204" pitchFamily="18" charset="0"/>
              </a:rPr>
              <a:t>с</a:t>
            </a:r>
            <a:r>
              <a:rPr lang="ru-RU" sz="2000" dirty="0">
                <a:solidFill>
                  <a:srgbClr val="002060"/>
                </a:solidFill>
                <a:latin typeface="Gill Sans Bold"/>
                <a:ea typeface="Cambria" panose="02040503050406030204" pitchFamily="18" charset="0"/>
                <a:sym typeface="Helvetica"/>
              </a:rPr>
              <a:t>одержания  ОП, образовательных технологий, их формирующих,  в соответствии с ТФ, ТД, умениями и знаниями, входящими в описание квалификации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112FE4-CE1E-EDCD-2388-187E206A7399}"/>
              </a:ext>
            </a:extLst>
          </p:cNvPr>
          <p:cNvSpPr txBox="1"/>
          <p:nvPr/>
        </p:nvSpPr>
        <p:spPr>
          <a:xfrm>
            <a:off x="847598" y="124199"/>
            <a:ext cx="885139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 defTabSz="457017" hangingPunct="0">
              <a:defRPr sz="2500" b="1">
                <a:solidFill>
                  <a:schemeClr val="tx1">
                    <a:lumMod val="75000"/>
                    <a:lumOff val="25000"/>
                  </a:schemeClr>
                </a:solidFill>
                <a:latin typeface="Pancetta Serif Pro SemiBold"/>
              </a:defRPr>
            </a:lvl1pPr>
          </a:lstStyle>
          <a:p>
            <a:r>
              <a:rPr lang="ru-RU" dirty="0"/>
              <a:t>Актуальные методические решения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93A5352-9829-C7AD-30D5-116D7CD001B8}"/>
              </a:ext>
            </a:extLst>
          </p:cNvPr>
          <p:cNvSpPr txBox="1"/>
          <p:nvPr/>
        </p:nvSpPr>
        <p:spPr>
          <a:xfrm>
            <a:off x="1017218" y="5287265"/>
            <a:ext cx="10726525" cy="70788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just" defTabSz="457017" hangingPunct="0"/>
            <a:r>
              <a:rPr lang="ru-RU" sz="2000" dirty="0">
                <a:solidFill>
                  <a:srgbClr val="002060"/>
                </a:solidFill>
                <a:latin typeface="Gill Sans Bold"/>
                <a:ea typeface="Cambria" panose="02040503050406030204" pitchFamily="18" charset="0"/>
              </a:rPr>
              <a:t>Методика и сценарии интеграции независимой оценки в процедуры оценки качества образования  </a:t>
            </a:r>
            <a:endParaRPr lang="ru-RU" sz="2000" dirty="0">
              <a:solidFill>
                <a:srgbClr val="002060"/>
              </a:solidFill>
              <a:latin typeface="Gill Sans Bold"/>
              <a:ea typeface="Cambria" panose="02040503050406030204" pitchFamily="18" charset="0"/>
              <a:sym typeface="Helvetic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754D73-43FD-3D95-DC99-09D0A418EA46}"/>
              </a:ext>
            </a:extLst>
          </p:cNvPr>
          <p:cNvSpPr txBox="1"/>
          <p:nvPr/>
        </p:nvSpPr>
        <p:spPr>
          <a:xfrm>
            <a:off x="1068018" y="2147825"/>
            <a:ext cx="10726525" cy="70788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just" defTabSz="457017" hangingPunct="0"/>
            <a:r>
              <a:rPr lang="ru-RU" sz="2000" dirty="0">
                <a:solidFill>
                  <a:srgbClr val="002060"/>
                </a:solidFill>
                <a:latin typeface="Gill Sans Bold"/>
                <a:ea typeface="Cambria" panose="02040503050406030204" pitchFamily="18" charset="0"/>
                <a:sym typeface="Helvetica"/>
              </a:rPr>
              <a:t>Рекомендации по определению сроков реализации образовательной программы в соответствии со сложностью осваиваемой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353931301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1_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457017" marR="0" indent="-457017" algn="ctr" defTabSz="45701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0" i="0" u="none" strike="noStrike" cap="none" spc="0" normalizeH="0" baseline="0">
            <a:ln>
              <a:noFill/>
            </a:ln>
            <a:solidFill>
              <a:srgbClr val="000000"/>
            </a:solidFill>
            <a:effectLst>
              <a:outerShdw blurRad="38100" dist="38100" dir="2700000" rotWithShape="0">
                <a:srgbClr val="000000">
                  <a:alpha val="43137"/>
                </a:srgbClr>
              </a:outerShdw>
            </a:effectLst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457017" marR="0" indent="-457017" algn="ctr" defTabSz="45701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0" i="0" u="none" strike="noStrike" cap="none" spc="0" normalizeH="0" baseline="0">
            <a:ln>
              <a:noFill/>
            </a:ln>
            <a:solidFill>
              <a:srgbClr val="000000"/>
            </a:solidFill>
            <a:effectLst>
              <a:outerShdw blurRad="38100" dist="38100" dir="2700000" rotWithShape="0">
                <a:srgbClr val="000000">
                  <a:alpha val="43137"/>
                </a:srgbClr>
              </a:outerShdw>
            </a:effectLst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4978</TotalTime>
  <Words>411</Words>
  <Application>Microsoft Office PowerPoint</Application>
  <PresentationFormat>Широкоэкранный</PresentationFormat>
  <Paragraphs>51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3" baseType="lpstr">
      <vt:lpstr>Arial</vt:lpstr>
      <vt:lpstr>Calibri</vt:lpstr>
      <vt:lpstr>Gill Sans</vt:lpstr>
      <vt:lpstr>Gill Sans Bold</vt:lpstr>
      <vt:lpstr>Helvetica</vt:lpstr>
      <vt:lpstr>Pancetta Serif Pro SemiBold</vt:lpstr>
      <vt:lpstr>Wingdings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Перевертайло Алексей Станиславович</dc:creator>
  <cp:lastModifiedBy>Алла Фалторович</cp:lastModifiedBy>
  <cp:revision>161</cp:revision>
  <dcterms:created xsi:type="dcterms:W3CDTF">2018-12-19T14:22:28Z</dcterms:created>
  <dcterms:modified xsi:type="dcterms:W3CDTF">2023-08-26T16:09:44Z</dcterms:modified>
</cp:coreProperties>
</file>